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96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21" Type="http://schemas.openxmlformats.org/officeDocument/2006/relationships/image" Target="../media/image15.png"/><Relationship Id="rId34" Type="http://schemas.openxmlformats.org/officeDocument/2006/relationships/image" Target="../media/image28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33" Type="http://schemas.openxmlformats.org/officeDocument/2006/relationships/image" Target="../media/image27.png"/><Relationship Id="rId38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32" Type="http://schemas.openxmlformats.org/officeDocument/2006/relationships/image" Target="../media/image26.png"/><Relationship Id="rId37" Type="http://schemas.openxmlformats.org/officeDocument/2006/relationships/image" Target="../media/image3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36" Type="http://schemas.openxmlformats.org/officeDocument/2006/relationships/image" Target="../media/image30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31" Type="http://schemas.openxmlformats.org/officeDocument/2006/relationships/image" Target="../media/image2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35" Type="http://schemas.openxmlformats.org/officeDocument/2006/relationships/image" Target="../media/image29.png"/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64840" y="1093601"/>
            <a:ext cx="4902200" cy="63613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59760" y="1069340"/>
            <a:ext cx="4886324" cy="62737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159760" y="1069340"/>
            <a:ext cx="4886325" cy="627380"/>
          </a:xfrm>
          <a:custGeom>
            <a:avLst/>
            <a:gdLst/>
            <a:ahLst/>
            <a:cxnLst/>
            <a:rect l="l" t="t" r="r" b="b"/>
            <a:pathLst>
              <a:path w="4886325" h="627380">
                <a:moveTo>
                  <a:pt x="0" y="104775"/>
                </a:moveTo>
                <a:lnTo>
                  <a:pt x="40639" y="96520"/>
                </a:lnTo>
                <a:lnTo>
                  <a:pt x="73659" y="73660"/>
                </a:lnTo>
                <a:lnTo>
                  <a:pt x="96519" y="40639"/>
                </a:lnTo>
                <a:lnTo>
                  <a:pt x="104775" y="0"/>
                </a:lnTo>
                <a:lnTo>
                  <a:pt x="4781549" y="0"/>
                </a:lnTo>
                <a:lnTo>
                  <a:pt x="4789805" y="40639"/>
                </a:lnTo>
                <a:lnTo>
                  <a:pt x="4812665" y="73660"/>
                </a:lnTo>
                <a:lnTo>
                  <a:pt x="4845685" y="96520"/>
                </a:lnTo>
                <a:lnTo>
                  <a:pt x="4886324" y="104775"/>
                </a:lnTo>
                <a:lnTo>
                  <a:pt x="4886324" y="522605"/>
                </a:lnTo>
                <a:lnTo>
                  <a:pt x="4845685" y="530860"/>
                </a:lnTo>
                <a:lnTo>
                  <a:pt x="4812665" y="553720"/>
                </a:lnTo>
                <a:lnTo>
                  <a:pt x="4789805" y="586739"/>
                </a:lnTo>
                <a:lnTo>
                  <a:pt x="4781549" y="627380"/>
                </a:lnTo>
                <a:lnTo>
                  <a:pt x="104775" y="627380"/>
                </a:lnTo>
                <a:lnTo>
                  <a:pt x="96519" y="586739"/>
                </a:lnTo>
                <a:lnTo>
                  <a:pt x="73659" y="553720"/>
                </a:lnTo>
                <a:lnTo>
                  <a:pt x="40639" y="530860"/>
                </a:lnTo>
                <a:lnTo>
                  <a:pt x="0" y="522605"/>
                </a:lnTo>
                <a:lnTo>
                  <a:pt x="0" y="104775"/>
                </a:lnTo>
                <a:close/>
              </a:path>
            </a:pathLst>
          </a:custGeom>
          <a:ln w="12700">
            <a:solidFill>
              <a:srgbClr val="93B3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51799" y="2028952"/>
            <a:ext cx="2453640" cy="4983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46719" y="2006600"/>
            <a:ext cx="2438400" cy="485775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8046719" y="2006600"/>
            <a:ext cx="2438400" cy="485775"/>
          </a:xfrm>
          <a:custGeom>
            <a:avLst/>
            <a:gdLst/>
            <a:ahLst/>
            <a:cxnLst/>
            <a:rect l="l" t="t" r="r" b="b"/>
            <a:pathLst>
              <a:path w="2438400" h="485775">
                <a:moveTo>
                  <a:pt x="0" y="81279"/>
                </a:moveTo>
                <a:lnTo>
                  <a:pt x="31750" y="74929"/>
                </a:lnTo>
                <a:lnTo>
                  <a:pt x="57150" y="57150"/>
                </a:lnTo>
                <a:lnTo>
                  <a:pt x="74929" y="31750"/>
                </a:lnTo>
                <a:lnTo>
                  <a:pt x="81279" y="0"/>
                </a:lnTo>
                <a:lnTo>
                  <a:pt x="2357120" y="0"/>
                </a:lnTo>
                <a:lnTo>
                  <a:pt x="2363470" y="31750"/>
                </a:lnTo>
                <a:lnTo>
                  <a:pt x="2381250" y="57150"/>
                </a:lnTo>
                <a:lnTo>
                  <a:pt x="2406650" y="74929"/>
                </a:lnTo>
                <a:lnTo>
                  <a:pt x="2438400" y="81279"/>
                </a:lnTo>
                <a:lnTo>
                  <a:pt x="2438400" y="404495"/>
                </a:lnTo>
                <a:lnTo>
                  <a:pt x="2406650" y="410845"/>
                </a:lnTo>
                <a:lnTo>
                  <a:pt x="2381250" y="428625"/>
                </a:lnTo>
                <a:lnTo>
                  <a:pt x="2363470" y="454025"/>
                </a:lnTo>
                <a:lnTo>
                  <a:pt x="2357120" y="485775"/>
                </a:lnTo>
                <a:lnTo>
                  <a:pt x="81279" y="485775"/>
                </a:lnTo>
                <a:lnTo>
                  <a:pt x="74929" y="454025"/>
                </a:lnTo>
                <a:lnTo>
                  <a:pt x="57150" y="428625"/>
                </a:lnTo>
                <a:lnTo>
                  <a:pt x="31750" y="410845"/>
                </a:lnTo>
                <a:lnTo>
                  <a:pt x="0" y="404495"/>
                </a:lnTo>
                <a:lnTo>
                  <a:pt x="0" y="81279"/>
                </a:lnTo>
                <a:close/>
              </a:path>
            </a:pathLst>
          </a:custGeom>
          <a:ln w="12700">
            <a:solidFill>
              <a:srgbClr val="D99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5769609" y="1680845"/>
            <a:ext cx="3384550" cy="361315"/>
          </a:xfrm>
          <a:custGeom>
            <a:avLst/>
            <a:gdLst/>
            <a:ahLst/>
            <a:cxnLst/>
            <a:rect l="l" t="t" r="r" b="b"/>
            <a:pathLst>
              <a:path w="3384550" h="361314">
                <a:moveTo>
                  <a:pt x="3364865" y="334009"/>
                </a:moveTo>
                <a:lnTo>
                  <a:pt x="3297555" y="334009"/>
                </a:lnTo>
                <a:lnTo>
                  <a:pt x="3295015" y="361314"/>
                </a:lnTo>
                <a:lnTo>
                  <a:pt x="3364865" y="334009"/>
                </a:lnTo>
                <a:close/>
              </a:path>
              <a:path w="3384550" h="361314">
                <a:moveTo>
                  <a:pt x="2539" y="0"/>
                </a:moveTo>
                <a:lnTo>
                  <a:pt x="0" y="28575"/>
                </a:lnTo>
                <a:lnTo>
                  <a:pt x="3298190" y="332739"/>
                </a:lnTo>
                <a:lnTo>
                  <a:pt x="3300617" y="305434"/>
                </a:lnTo>
                <a:lnTo>
                  <a:pt x="3300730" y="304164"/>
                </a:lnTo>
                <a:lnTo>
                  <a:pt x="2539" y="0"/>
                </a:lnTo>
                <a:close/>
              </a:path>
              <a:path w="3384550" h="361314">
                <a:moveTo>
                  <a:pt x="3300730" y="304164"/>
                </a:moveTo>
                <a:lnTo>
                  <a:pt x="3298190" y="332739"/>
                </a:lnTo>
                <a:lnTo>
                  <a:pt x="3312272" y="332739"/>
                </a:lnTo>
                <a:lnTo>
                  <a:pt x="3314699" y="305434"/>
                </a:lnTo>
                <a:lnTo>
                  <a:pt x="3300730" y="304164"/>
                </a:lnTo>
                <a:close/>
              </a:path>
              <a:path w="3384550" h="361314">
                <a:moveTo>
                  <a:pt x="3303269" y="275589"/>
                </a:moveTo>
                <a:lnTo>
                  <a:pt x="3300730" y="304164"/>
                </a:lnTo>
                <a:lnTo>
                  <a:pt x="3314699" y="305434"/>
                </a:lnTo>
                <a:lnTo>
                  <a:pt x="3312272" y="332739"/>
                </a:lnTo>
                <a:lnTo>
                  <a:pt x="3368674" y="332739"/>
                </a:lnTo>
                <a:lnTo>
                  <a:pt x="3384549" y="326389"/>
                </a:lnTo>
                <a:lnTo>
                  <a:pt x="3303269" y="275589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38679" y="2018792"/>
            <a:ext cx="2677160" cy="498348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133600" y="1996440"/>
            <a:ext cx="2660650" cy="485775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2133600" y="1996440"/>
            <a:ext cx="2660650" cy="485775"/>
          </a:xfrm>
          <a:custGeom>
            <a:avLst/>
            <a:gdLst/>
            <a:ahLst/>
            <a:cxnLst/>
            <a:rect l="l" t="t" r="r" b="b"/>
            <a:pathLst>
              <a:path w="2660650" h="485775">
                <a:moveTo>
                  <a:pt x="0" y="81280"/>
                </a:moveTo>
                <a:lnTo>
                  <a:pt x="31750" y="74930"/>
                </a:lnTo>
                <a:lnTo>
                  <a:pt x="57150" y="57150"/>
                </a:lnTo>
                <a:lnTo>
                  <a:pt x="74930" y="31750"/>
                </a:lnTo>
                <a:lnTo>
                  <a:pt x="81280" y="0"/>
                </a:lnTo>
                <a:lnTo>
                  <a:pt x="2579370" y="0"/>
                </a:lnTo>
                <a:lnTo>
                  <a:pt x="2585720" y="31750"/>
                </a:lnTo>
                <a:lnTo>
                  <a:pt x="2603500" y="57150"/>
                </a:lnTo>
                <a:lnTo>
                  <a:pt x="2628900" y="74930"/>
                </a:lnTo>
                <a:lnTo>
                  <a:pt x="2660650" y="81280"/>
                </a:lnTo>
                <a:lnTo>
                  <a:pt x="2660650" y="404495"/>
                </a:lnTo>
                <a:lnTo>
                  <a:pt x="2628900" y="410845"/>
                </a:lnTo>
                <a:lnTo>
                  <a:pt x="2603500" y="428625"/>
                </a:lnTo>
                <a:lnTo>
                  <a:pt x="2585720" y="454025"/>
                </a:lnTo>
                <a:lnTo>
                  <a:pt x="2579370" y="485775"/>
                </a:lnTo>
                <a:lnTo>
                  <a:pt x="81280" y="485775"/>
                </a:lnTo>
                <a:lnTo>
                  <a:pt x="74930" y="454025"/>
                </a:lnTo>
                <a:lnTo>
                  <a:pt x="57150" y="428625"/>
                </a:lnTo>
                <a:lnTo>
                  <a:pt x="31750" y="410845"/>
                </a:lnTo>
                <a:lnTo>
                  <a:pt x="0" y="404495"/>
                </a:lnTo>
                <a:lnTo>
                  <a:pt x="0" y="81280"/>
                </a:lnTo>
                <a:close/>
              </a:path>
            </a:pathLst>
          </a:custGeom>
          <a:ln w="12700">
            <a:solidFill>
              <a:srgbClr val="D99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2387600" y="1680845"/>
            <a:ext cx="3384550" cy="361315"/>
          </a:xfrm>
          <a:custGeom>
            <a:avLst/>
            <a:gdLst/>
            <a:ahLst/>
            <a:cxnLst/>
            <a:rect l="l" t="t" r="r" b="b"/>
            <a:pathLst>
              <a:path w="3384550" h="361314">
                <a:moveTo>
                  <a:pt x="81280" y="275589"/>
                </a:moveTo>
                <a:lnTo>
                  <a:pt x="0" y="326389"/>
                </a:lnTo>
                <a:lnTo>
                  <a:pt x="89535" y="361314"/>
                </a:lnTo>
                <a:lnTo>
                  <a:pt x="86994" y="334009"/>
                </a:lnTo>
                <a:lnTo>
                  <a:pt x="72389" y="334009"/>
                </a:lnTo>
                <a:lnTo>
                  <a:pt x="69850" y="305434"/>
                </a:lnTo>
                <a:lnTo>
                  <a:pt x="83819" y="304164"/>
                </a:lnTo>
                <a:lnTo>
                  <a:pt x="81280" y="275589"/>
                </a:lnTo>
                <a:close/>
              </a:path>
              <a:path w="3384550" h="361314">
                <a:moveTo>
                  <a:pt x="83819" y="304164"/>
                </a:moveTo>
                <a:lnTo>
                  <a:pt x="69850" y="305434"/>
                </a:lnTo>
                <a:lnTo>
                  <a:pt x="72277" y="332739"/>
                </a:lnTo>
                <a:lnTo>
                  <a:pt x="72389" y="334009"/>
                </a:lnTo>
                <a:lnTo>
                  <a:pt x="86360" y="332739"/>
                </a:lnTo>
                <a:lnTo>
                  <a:pt x="83932" y="305434"/>
                </a:lnTo>
                <a:lnTo>
                  <a:pt x="83819" y="304164"/>
                </a:lnTo>
                <a:close/>
              </a:path>
              <a:path w="3384550" h="361314">
                <a:moveTo>
                  <a:pt x="86360" y="332739"/>
                </a:moveTo>
                <a:lnTo>
                  <a:pt x="72389" y="334009"/>
                </a:lnTo>
                <a:lnTo>
                  <a:pt x="86994" y="334009"/>
                </a:lnTo>
                <a:lnTo>
                  <a:pt x="86360" y="332739"/>
                </a:lnTo>
                <a:close/>
              </a:path>
              <a:path w="3384550" h="361314">
                <a:moveTo>
                  <a:pt x="3382010" y="0"/>
                </a:moveTo>
                <a:lnTo>
                  <a:pt x="83819" y="304164"/>
                </a:lnTo>
                <a:lnTo>
                  <a:pt x="86360" y="332739"/>
                </a:lnTo>
                <a:lnTo>
                  <a:pt x="3384550" y="28575"/>
                </a:lnTo>
                <a:lnTo>
                  <a:pt x="3382010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051799" y="2732544"/>
            <a:ext cx="2453640" cy="55929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46719" y="2710179"/>
            <a:ext cx="2438400" cy="546735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8046719" y="2710179"/>
            <a:ext cx="2438400" cy="546735"/>
          </a:xfrm>
          <a:custGeom>
            <a:avLst/>
            <a:gdLst/>
            <a:ahLst/>
            <a:cxnLst/>
            <a:rect l="l" t="t" r="r" b="b"/>
            <a:pathLst>
              <a:path w="2438400" h="546735">
                <a:moveTo>
                  <a:pt x="0" y="91440"/>
                </a:moveTo>
                <a:lnTo>
                  <a:pt x="35559" y="83820"/>
                </a:lnTo>
                <a:lnTo>
                  <a:pt x="64134" y="64770"/>
                </a:lnTo>
                <a:lnTo>
                  <a:pt x="83820" y="35560"/>
                </a:lnTo>
                <a:lnTo>
                  <a:pt x="91439" y="0"/>
                </a:lnTo>
                <a:lnTo>
                  <a:pt x="2346959" y="0"/>
                </a:lnTo>
                <a:lnTo>
                  <a:pt x="2354579" y="35560"/>
                </a:lnTo>
                <a:lnTo>
                  <a:pt x="2373629" y="64770"/>
                </a:lnTo>
                <a:lnTo>
                  <a:pt x="2402839" y="83820"/>
                </a:lnTo>
                <a:lnTo>
                  <a:pt x="2438400" y="91440"/>
                </a:lnTo>
                <a:lnTo>
                  <a:pt x="2438400" y="455295"/>
                </a:lnTo>
                <a:lnTo>
                  <a:pt x="2402839" y="462915"/>
                </a:lnTo>
                <a:lnTo>
                  <a:pt x="2373629" y="482600"/>
                </a:lnTo>
                <a:lnTo>
                  <a:pt x="2354579" y="511175"/>
                </a:lnTo>
                <a:lnTo>
                  <a:pt x="2346959" y="546735"/>
                </a:lnTo>
                <a:lnTo>
                  <a:pt x="91439" y="546735"/>
                </a:lnTo>
                <a:lnTo>
                  <a:pt x="83820" y="511175"/>
                </a:lnTo>
                <a:lnTo>
                  <a:pt x="64134" y="482600"/>
                </a:lnTo>
                <a:lnTo>
                  <a:pt x="35559" y="462915"/>
                </a:lnTo>
                <a:lnTo>
                  <a:pt x="0" y="455295"/>
                </a:lnTo>
                <a:lnTo>
                  <a:pt x="0" y="91440"/>
                </a:lnTo>
                <a:close/>
              </a:path>
            </a:pathLst>
          </a:custGeom>
          <a:ln w="12700">
            <a:solidFill>
              <a:srgbClr val="D99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293859" y="2492375"/>
            <a:ext cx="85723" cy="216535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7495540" y="2974975"/>
            <a:ext cx="635" cy="1600200"/>
          </a:xfrm>
          <a:custGeom>
            <a:avLst/>
            <a:gdLst/>
            <a:ahLst/>
            <a:cxnLst/>
            <a:rect l="l" t="t" r="r" b="b"/>
            <a:pathLst>
              <a:path w="634" h="1600200">
                <a:moveTo>
                  <a:pt x="0" y="1600200"/>
                </a:moveTo>
                <a:lnTo>
                  <a:pt x="634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7498080" y="3018789"/>
            <a:ext cx="548640" cy="76200"/>
          </a:xfrm>
          <a:custGeom>
            <a:avLst/>
            <a:gdLst/>
            <a:ahLst/>
            <a:cxnLst/>
            <a:rect l="l" t="t" r="r" b="b"/>
            <a:pathLst>
              <a:path w="548640" h="76200">
                <a:moveTo>
                  <a:pt x="472440" y="0"/>
                </a:moveTo>
                <a:lnTo>
                  <a:pt x="472440" y="76200"/>
                </a:lnTo>
                <a:lnTo>
                  <a:pt x="529590" y="47625"/>
                </a:lnTo>
                <a:lnTo>
                  <a:pt x="485140" y="47625"/>
                </a:lnTo>
                <a:lnTo>
                  <a:pt x="485140" y="28575"/>
                </a:lnTo>
                <a:lnTo>
                  <a:pt x="529590" y="28575"/>
                </a:lnTo>
                <a:lnTo>
                  <a:pt x="472440" y="0"/>
                </a:lnTo>
                <a:close/>
              </a:path>
              <a:path w="548640" h="76200">
                <a:moveTo>
                  <a:pt x="0" y="27939"/>
                </a:moveTo>
                <a:lnTo>
                  <a:pt x="0" y="46989"/>
                </a:lnTo>
                <a:lnTo>
                  <a:pt x="472440" y="47625"/>
                </a:lnTo>
                <a:lnTo>
                  <a:pt x="472440" y="28575"/>
                </a:lnTo>
                <a:lnTo>
                  <a:pt x="0" y="27939"/>
                </a:lnTo>
                <a:close/>
              </a:path>
              <a:path w="548640" h="76200">
                <a:moveTo>
                  <a:pt x="529590" y="28575"/>
                </a:moveTo>
                <a:lnTo>
                  <a:pt x="485140" y="28575"/>
                </a:lnTo>
                <a:lnTo>
                  <a:pt x="485140" y="47625"/>
                </a:lnTo>
                <a:lnTo>
                  <a:pt x="529590" y="47625"/>
                </a:lnTo>
                <a:lnTo>
                  <a:pt x="548640" y="38100"/>
                </a:lnTo>
                <a:lnTo>
                  <a:pt x="529590" y="28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51800" y="3575812"/>
            <a:ext cx="2453640" cy="49834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046720" y="3553459"/>
            <a:ext cx="2438400" cy="485775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8046720" y="3553459"/>
            <a:ext cx="2438400" cy="485775"/>
          </a:xfrm>
          <a:custGeom>
            <a:avLst/>
            <a:gdLst/>
            <a:ahLst/>
            <a:cxnLst/>
            <a:rect l="l" t="t" r="r" b="b"/>
            <a:pathLst>
              <a:path w="2438400" h="485775">
                <a:moveTo>
                  <a:pt x="0" y="81279"/>
                </a:moveTo>
                <a:lnTo>
                  <a:pt x="31750" y="74929"/>
                </a:lnTo>
                <a:lnTo>
                  <a:pt x="57150" y="57150"/>
                </a:lnTo>
                <a:lnTo>
                  <a:pt x="74929" y="31750"/>
                </a:lnTo>
                <a:lnTo>
                  <a:pt x="81279" y="0"/>
                </a:lnTo>
                <a:lnTo>
                  <a:pt x="2357120" y="0"/>
                </a:lnTo>
                <a:lnTo>
                  <a:pt x="2363470" y="31750"/>
                </a:lnTo>
                <a:lnTo>
                  <a:pt x="2381250" y="57150"/>
                </a:lnTo>
                <a:lnTo>
                  <a:pt x="2406650" y="74929"/>
                </a:lnTo>
                <a:lnTo>
                  <a:pt x="2438400" y="81279"/>
                </a:lnTo>
                <a:lnTo>
                  <a:pt x="2438400" y="404494"/>
                </a:lnTo>
                <a:lnTo>
                  <a:pt x="2406650" y="410844"/>
                </a:lnTo>
                <a:lnTo>
                  <a:pt x="2381250" y="428625"/>
                </a:lnTo>
                <a:lnTo>
                  <a:pt x="2363470" y="454025"/>
                </a:lnTo>
                <a:lnTo>
                  <a:pt x="2357120" y="485775"/>
                </a:lnTo>
                <a:lnTo>
                  <a:pt x="81279" y="485775"/>
                </a:lnTo>
                <a:lnTo>
                  <a:pt x="74929" y="454025"/>
                </a:lnTo>
                <a:lnTo>
                  <a:pt x="57150" y="428625"/>
                </a:lnTo>
                <a:lnTo>
                  <a:pt x="31750" y="410844"/>
                </a:lnTo>
                <a:lnTo>
                  <a:pt x="0" y="404494"/>
                </a:lnTo>
                <a:lnTo>
                  <a:pt x="0" y="81279"/>
                </a:lnTo>
                <a:close/>
              </a:path>
            </a:pathLst>
          </a:custGeom>
          <a:ln w="12700">
            <a:solidFill>
              <a:srgbClr val="D99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7498080" y="3790314"/>
            <a:ext cx="548640" cy="76200"/>
          </a:xfrm>
          <a:custGeom>
            <a:avLst/>
            <a:gdLst/>
            <a:ahLst/>
            <a:cxnLst/>
            <a:rect l="l" t="t" r="r" b="b"/>
            <a:pathLst>
              <a:path w="548640" h="76200">
                <a:moveTo>
                  <a:pt x="472440" y="0"/>
                </a:moveTo>
                <a:lnTo>
                  <a:pt x="472440" y="76200"/>
                </a:lnTo>
                <a:lnTo>
                  <a:pt x="529590" y="47625"/>
                </a:lnTo>
                <a:lnTo>
                  <a:pt x="485140" y="47625"/>
                </a:lnTo>
                <a:lnTo>
                  <a:pt x="485140" y="28575"/>
                </a:lnTo>
                <a:lnTo>
                  <a:pt x="529590" y="28575"/>
                </a:lnTo>
                <a:lnTo>
                  <a:pt x="472440" y="0"/>
                </a:lnTo>
                <a:close/>
              </a:path>
              <a:path w="548640" h="76200">
                <a:moveTo>
                  <a:pt x="472440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472440" y="47625"/>
                </a:lnTo>
                <a:lnTo>
                  <a:pt x="472440" y="28575"/>
                </a:lnTo>
                <a:close/>
              </a:path>
              <a:path w="548640" h="76200">
                <a:moveTo>
                  <a:pt x="529590" y="28575"/>
                </a:moveTo>
                <a:lnTo>
                  <a:pt x="485140" y="28575"/>
                </a:lnTo>
                <a:lnTo>
                  <a:pt x="485140" y="47625"/>
                </a:lnTo>
                <a:lnTo>
                  <a:pt x="529590" y="47625"/>
                </a:lnTo>
                <a:lnTo>
                  <a:pt x="548640" y="38100"/>
                </a:lnTo>
                <a:lnTo>
                  <a:pt x="529590" y="28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51800" y="4347972"/>
            <a:ext cx="2453640" cy="498347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46720" y="4325619"/>
            <a:ext cx="2438400" cy="485775"/>
          </a:xfrm>
          <a:prstGeom prst="rect">
            <a:avLst/>
          </a:prstGeom>
        </p:spPr>
      </p:pic>
      <p:sp>
        <p:nvSpPr>
          <p:cNvPr id="39" name="bg object 39"/>
          <p:cNvSpPr/>
          <p:nvPr/>
        </p:nvSpPr>
        <p:spPr>
          <a:xfrm>
            <a:off x="8046720" y="4325619"/>
            <a:ext cx="2438400" cy="485775"/>
          </a:xfrm>
          <a:custGeom>
            <a:avLst/>
            <a:gdLst/>
            <a:ahLst/>
            <a:cxnLst/>
            <a:rect l="l" t="t" r="r" b="b"/>
            <a:pathLst>
              <a:path w="2438400" h="485775">
                <a:moveTo>
                  <a:pt x="0" y="81280"/>
                </a:moveTo>
                <a:lnTo>
                  <a:pt x="31750" y="74930"/>
                </a:lnTo>
                <a:lnTo>
                  <a:pt x="57150" y="57150"/>
                </a:lnTo>
                <a:lnTo>
                  <a:pt x="74929" y="31750"/>
                </a:lnTo>
                <a:lnTo>
                  <a:pt x="81279" y="0"/>
                </a:lnTo>
                <a:lnTo>
                  <a:pt x="2357120" y="0"/>
                </a:lnTo>
                <a:lnTo>
                  <a:pt x="2363470" y="31750"/>
                </a:lnTo>
                <a:lnTo>
                  <a:pt x="2381250" y="57150"/>
                </a:lnTo>
                <a:lnTo>
                  <a:pt x="2406650" y="74930"/>
                </a:lnTo>
                <a:lnTo>
                  <a:pt x="2438400" y="81280"/>
                </a:lnTo>
                <a:lnTo>
                  <a:pt x="2438400" y="404495"/>
                </a:lnTo>
                <a:lnTo>
                  <a:pt x="2406650" y="410845"/>
                </a:lnTo>
                <a:lnTo>
                  <a:pt x="2381250" y="428625"/>
                </a:lnTo>
                <a:lnTo>
                  <a:pt x="2363470" y="454025"/>
                </a:lnTo>
                <a:lnTo>
                  <a:pt x="2357120" y="485775"/>
                </a:lnTo>
                <a:lnTo>
                  <a:pt x="81279" y="485775"/>
                </a:lnTo>
                <a:lnTo>
                  <a:pt x="74929" y="454025"/>
                </a:lnTo>
                <a:lnTo>
                  <a:pt x="57150" y="428625"/>
                </a:lnTo>
                <a:lnTo>
                  <a:pt x="31750" y="410845"/>
                </a:lnTo>
                <a:lnTo>
                  <a:pt x="0" y="404495"/>
                </a:lnTo>
                <a:lnTo>
                  <a:pt x="0" y="81280"/>
                </a:lnTo>
                <a:close/>
              </a:path>
            </a:pathLst>
          </a:custGeom>
          <a:ln w="12700">
            <a:solidFill>
              <a:srgbClr val="D99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7498080" y="4583430"/>
            <a:ext cx="548640" cy="76200"/>
          </a:xfrm>
          <a:custGeom>
            <a:avLst/>
            <a:gdLst/>
            <a:ahLst/>
            <a:cxnLst/>
            <a:rect l="l" t="t" r="r" b="b"/>
            <a:pathLst>
              <a:path w="548640" h="76200">
                <a:moveTo>
                  <a:pt x="472440" y="0"/>
                </a:moveTo>
                <a:lnTo>
                  <a:pt x="472440" y="76199"/>
                </a:lnTo>
                <a:lnTo>
                  <a:pt x="529590" y="47624"/>
                </a:lnTo>
                <a:lnTo>
                  <a:pt x="485140" y="47624"/>
                </a:lnTo>
                <a:lnTo>
                  <a:pt x="485140" y="28574"/>
                </a:lnTo>
                <a:lnTo>
                  <a:pt x="529590" y="28574"/>
                </a:lnTo>
                <a:lnTo>
                  <a:pt x="472440" y="0"/>
                </a:lnTo>
                <a:close/>
              </a:path>
              <a:path w="548640" h="76200">
                <a:moveTo>
                  <a:pt x="0" y="27939"/>
                </a:moveTo>
                <a:lnTo>
                  <a:pt x="0" y="46989"/>
                </a:lnTo>
                <a:lnTo>
                  <a:pt x="472440" y="47624"/>
                </a:lnTo>
                <a:lnTo>
                  <a:pt x="472440" y="28574"/>
                </a:lnTo>
                <a:lnTo>
                  <a:pt x="0" y="27939"/>
                </a:lnTo>
                <a:close/>
              </a:path>
              <a:path w="548640" h="76200">
                <a:moveTo>
                  <a:pt x="529590" y="28574"/>
                </a:moveTo>
                <a:lnTo>
                  <a:pt x="485140" y="28574"/>
                </a:lnTo>
                <a:lnTo>
                  <a:pt x="485140" y="47624"/>
                </a:lnTo>
                <a:lnTo>
                  <a:pt x="529590" y="47624"/>
                </a:lnTo>
                <a:lnTo>
                  <a:pt x="548640" y="38099"/>
                </a:lnTo>
                <a:lnTo>
                  <a:pt x="529590" y="28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398519" y="2763012"/>
            <a:ext cx="2534920" cy="498348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393440" y="2740660"/>
            <a:ext cx="2519680" cy="485775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3393440" y="2740660"/>
            <a:ext cx="2519680" cy="485775"/>
          </a:xfrm>
          <a:custGeom>
            <a:avLst/>
            <a:gdLst/>
            <a:ahLst/>
            <a:cxnLst/>
            <a:rect l="l" t="t" r="r" b="b"/>
            <a:pathLst>
              <a:path w="2519679" h="485775">
                <a:moveTo>
                  <a:pt x="0" y="81279"/>
                </a:moveTo>
                <a:lnTo>
                  <a:pt x="31750" y="74929"/>
                </a:lnTo>
                <a:lnTo>
                  <a:pt x="57150" y="57150"/>
                </a:lnTo>
                <a:lnTo>
                  <a:pt x="74930" y="31750"/>
                </a:lnTo>
                <a:lnTo>
                  <a:pt x="81280" y="0"/>
                </a:lnTo>
                <a:lnTo>
                  <a:pt x="2438400" y="0"/>
                </a:lnTo>
                <a:lnTo>
                  <a:pt x="2444750" y="31750"/>
                </a:lnTo>
                <a:lnTo>
                  <a:pt x="2462530" y="57150"/>
                </a:lnTo>
                <a:lnTo>
                  <a:pt x="2487930" y="74929"/>
                </a:lnTo>
                <a:lnTo>
                  <a:pt x="2519680" y="81279"/>
                </a:lnTo>
                <a:lnTo>
                  <a:pt x="2519680" y="404494"/>
                </a:lnTo>
                <a:lnTo>
                  <a:pt x="2487930" y="410844"/>
                </a:lnTo>
                <a:lnTo>
                  <a:pt x="2462530" y="428625"/>
                </a:lnTo>
                <a:lnTo>
                  <a:pt x="2444750" y="454025"/>
                </a:lnTo>
                <a:lnTo>
                  <a:pt x="2438400" y="485775"/>
                </a:lnTo>
                <a:lnTo>
                  <a:pt x="81280" y="485775"/>
                </a:lnTo>
                <a:lnTo>
                  <a:pt x="74930" y="454025"/>
                </a:lnTo>
                <a:lnTo>
                  <a:pt x="57150" y="428625"/>
                </a:lnTo>
                <a:lnTo>
                  <a:pt x="31750" y="410844"/>
                </a:lnTo>
                <a:lnTo>
                  <a:pt x="0" y="404494"/>
                </a:lnTo>
                <a:lnTo>
                  <a:pt x="0" y="81279"/>
                </a:lnTo>
                <a:close/>
              </a:path>
            </a:pathLst>
          </a:custGeom>
          <a:ln w="12700">
            <a:solidFill>
              <a:srgbClr val="B09F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493519" y="3210560"/>
            <a:ext cx="3028315" cy="333375"/>
          </a:xfrm>
          <a:custGeom>
            <a:avLst/>
            <a:gdLst/>
            <a:ahLst/>
            <a:cxnLst/>
            <a:rect l="l" t="t" r="r" b="b"/>
            <a:pathLst>
              <a:path w="3028315" h="333375">
                <a:moveTo>
                  <a:pt x="72390" y="257175"/>
                </a:moveTo>
                <a:lnTo>
                  <a:pt x="0" y="302894"/>
                </a:lnTo>
                <a:lnTo>
                  <a:pt x="79375" y="333375"/>
                </a:lnTo>
                <a:lnTo>
                  <a:pt x="76835" y="302894"/>
                </a:lnTo>
                <a:lnTo>
                  <a:pt x="63500" y="302894"/>
                </a:lnTo>
                <a:lnTo>
                  <a:pt x="62865" y="290194"/>
                </a:lnTo>
                <a:lnTo>
                  <a:pt x="74930" y="288925"/>
                </a:lnTo>
                <a:lnTo>
                  <a:pt x="72390" y="257175"/>
                </a:lnTo>
                <a:close/>
              </a:path>
              <a:path w="3028315" h="333375">
                <a:moveTo>
                  <a:pt x="74930" y="288925"/>
                </a:moveTo>
                <a:lnTo>
                  <a:pt x="62865" y="290194"/>
                </a:lnTo>
                <a:lnTo>
                  <a:pt x="63436" y="301625"/>
                </a:lnTo>
                <a:lnTo>
                  <a:pt x="63500" y="302894"/>
                </a:lnTo>
                <a:lnTo>
                  <a:pt x="76200" y="301625"/>
                </a:lnTo>
                <a:lnTo>
                  <a:pt x="75056" y="290194"/>
                </a:lnTo>
                <a:lnTo>
                  <a:pt x="74930" y="288925"/>
                </a:lnTo>
                <a:close/>
              </a:path>
              <a:path w="3028315" h="333375">
                <a:moveTo>
                  <a:pt x="76200" y="301625"/>
                </a:moveTo>
                <a:lnTo>
                  <a:pt x="63500" y="302894"/>
                </a:lnTo>
                <a:lnTo>
                  <a:pt x="76835" y="302894"/>
                </a:lnTo>
                <a:lnTo>
                  <a:pt x="76200" y="301625"/>
                </a:lnTo>
                <a:close/>
              </a:path>
              <a:path w="3028315" h="333375">
                <a:moveTo>
                  <a:pt x="3027045" y="0"/>
                </a:moveTo>
                <a:lnTo>
                  <a:pt x="74930" y="288925"/>
                </a:lnTo>
                <a:lnTo>
                  <a:pt x="76200" y="301625"/>
                </a:lnTo>
                <a:lnTo>
                  <a:pt x="3028315" y="12700"/>
                </a:lnTo>
                <a:lnTo>
                  <a:pt x="3027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770255" y="2172970"/>
            <a:ext cx="1363345" cy="5181600"/>
          </a:xfrm>
          <a:custGeom>
            <a:avLst/>
            <a:gdLst/>
            <a:ahLst/>
            <a:cxnLst/>
            <a:rect l="l" t="t" r="r" b="b"/>
            <a:pathLst>
              <a:path w="1363345" h="5181600">
                <a:moveTo>
                  <a:pt x="1363345" y="0"/>
                </a:moveTo>
                <a:lnTo>
                  <a:pt x="0" y="634"/>
                </a:lnTo>
              </a:path>
              <a:path w="1363345" h="5181600">
                <a:moveTo>
                  <a:pt x="0" y="0"/>
                </a:moveTo>
                <a:lnTo>
                  <a:pt x="635" y="51816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bg object 4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072379" y="7150734"/>
            <a:ext cx="76198" cy="223520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455419" y="4085590"/>
            <a:ext cx="76200" cy="120014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3599179" y="2192020"/>
            <a:ext cx="4447540" cy="1363345"/>
          </a:xfrm>
          <a:custGeom>
            <a:avLst/>
            <a:gdLst/>
            <a:ahLst/>
            <a:cxnLst/>
            <a:rect l="l" t="t" r="r" b="b"/>
            <a:pathLst>
              <a:path w="4447540" h="1363345">
                <a:moveTo>
                  <a:pt x="76200" y="482600"/>
                </a:moveTo>
                <a:lnTo>
                  <a:pt x="0" y="482600"/>
                </a:lnTo>
                <a:lnTo>
                  <a:pt x="38100" y="558800"/>
                </a:lnTo>
                <a:lnTo>
                  <a:pt x="76200" y="482600"/>
                </a:lnTo>
                <a:close/>
              </a:path>
              <a:path w="4447540" h="1363345">
                <a:moveTo>
                  <a:pt x="47625" y="281304"/>
                </a:moveTo>
                <a:lnTo>
                  <a:pt x="28575" y="281304"/>
                </a:lnTo>
                <a:lnTo>
                  <a:pt x="28575" y="482600"/>
                </a:lnTo>
                <a:lnTo>
                  <a:pt x="47625" y="482600"/>
                </a:lnTo>
                <a:lnTo>
                  <a:pt x="47625" y="281304"/>
                </a:lnTo>
                <a:close/>
              </a:path>
              <a:path w="4447540" h="1363345">
                <a:moveTo>
                  <a:pt x="99695" y="1238884"/>
                </a:moveTo>
                <a:lnTo>
                  <a:pt x="38100" y="1297939"/>
                </a:lnTo>
                <a:lnTo>
                  <a:pt x="121920" y="1311909"/>
                </a:lnTo>
                <a:lnTo>
                  <a:pt x="113665" y="1285239"/>
                </a:lnTo>
                <a:lnTo>
                  <a:pt x="113030" y="1281429"/>
                </a:lnTo>
                <a:lnTo>
                  <a:pt x="151936" y="1269364"/>
                </a:lnTo>
                <a:lnTo>
                  <a:pt x="109220" y="1269364"/>
                </a:lnTo>
                <a:lnTo>
                  <a:pt x="99695" y="1238884"/>
                </a:lnTo>
                <a:close/>
              </a:path>
              <a:path w="4447540" h="1363345">
                <a:moveTo>
                  <a:pt x="920115" y="1017904"/>
                </a:moveTo>
                <a:lnTo>
                  <a:pt x="109220" y="1269364"/>
                </a:lnTo>
                <a:lnTo>
                  <a:pt x="151936" y="1269364"/>
                </a:lnTo>
                <a:lnTo>
                  <a:pt x="923925" y="1029969"/>
                </a:lnTo>
                <a:lnTo>
                  <a:pt x="920115" y="1017904"/>
                </a:lnTo>
                <a:close/>
              </a:path>
              <a:path w="4447540" h="1363345">
                <a:moveTo>
                  <a:pt x="1048385" y="1017904"/>
                </a:moveTo>
                <a:lnTo>
                  <a:pt x="1043305" y="1029334"/>
                </a:lnTo>
                <a:lnTo>
                  <a:pt x="1732915" y="1334134"/>
                </a:lnTo>
                <a:lnTo>
                  <a:pt x="1720215" y="1363344"/>
                </a:lnTo>
                <a:lnTo>
                  <a:pt x="1805305" y="1358900"/>
                </a:lnTo>
                <a:lnTo>
                  <a:pt x="1775036" y="1322704"/>
                </a:lnTo>
                <a:lnTo>
                  <a:pt x="1737995" y="1322704"/>
                </a:lnTo>
                <a:lnTo>
                  <a:pt x="1048385" y="1017904"/>
                </a:lnTo>
                <a:close/>
              </a:path>
              <a:path w="4447540" h="1363345">
                <a:moveTo>
                  <a:pt x="1750695" y="1293494"/>
                </a:moveTo>
                <a:lnTo>
                  <a:pt x="1737995" y="1322704"/>
                </a:lnTo>
                <a:lnTo>
                  <a:pt x="1775036" y="1322704"/>
                </a:lnTo>
                <a:lnTo>
                  <a:pt x="1750695" y="1293494"/>
                </a:lnTo>
                <a:close/>
              </a:path>
              <a:path w="4447540" h="1363345">
                <a:moveTo>
                  <a:pt x="2390140" y="788034"/>
                </a:moveTo>
                <a:lnTo>
                  <a:pt x="2313940" y="826134"/>
                </a:lnTo>
                <a:lnTo>
                  <a:pt x="2390140" y="864234"/>
                </a:lnTo>
                <a:lnTo>
                  <a:pt x="2390140" y="835659"/>
                </a:lnTo>
                <a:lnTo>
                  <a:pt x="3898900" y="835659"/>
                </a:lnTo>
                <a:lnTo>
                  <a:pt x="3898900" y="816609"/>
                </a:lnTo>
                <a:lnTo>
                  <a:pt x="2390140" y="816609"/>
                </a:lnTo>
                <a:lnTo>
                  <a:pt x="2390140" y="788034"/>
                </a:lnTo>
                <a:close/>
              </a:path>
              <a:path w="4447540" h="1363345">
                <a:moveTo>
                  <a:pt x="4436358" y="57150"/>
                </a:moveTo>
                <a:lnTo>
                  <a:pt x="1280795" y="57150"/>
                </a:lnTo>
                <a:lnTo>
                  <a:pt x="4361815" y="76200"/>
                </a:lnTo>
                <a:lnTo>
                  <a:pt x="4361815" y="104775"/>
                </a:lnTo>
                <a:lnTo>
                  <a:pt x="4419600" y="76834"/>
                </a:lnTo>
                <a:lnTo>
                  <a:pt x="4447540" y="62864"/>
                </a:lnTo>
                <a:lnTo>
                  <a:pt x="4436358" y="57150"/>
                </a:lnTo>
                <a:close/>
              </a:path>
              <a:path w="4447540" h="1363345">
                <a:moveTo>
                  <a:pt x="1280795" y="0"/>
                </a:moveTo>
                <a:lnTo>
                  <a:pt x="1195070" y="42544"/>
                </a:lnTo>
                <a:lnTo>
                  <a:pt x="1280795" y="85725"/>
                </a:lnTo>
                <a:lnTo>
                  <a:pt x="1280795" y="57150"/>
                </a:lnTo>
                <a:lnTo>
                  <a:pt x="4436358" y="57150"/>
                </a:lnTo>
                <a:lnTo>
                  <a:pt x="4417722" y="47625"/>
                </a:lnTo>
                <a:lnTo>
                  <a:pt x="4361815" y="47625"/>
                </a:lnTo>
                <a:lnTo>
                  <a:pt x="1280795" y="28575"/>
                </a:lnTo>
                <a:lnTo>
                  <a:pt x="1280795" y="0"/>
                </a:lnTo>
                <a:close/>
              </a:path>
              <a:path w="4447540" h="1363345">
                <a:moveTo>
                  <a:pt x="4361815" y="19050"/>
                </a:moveTo>
                <a:lnTo>
                  <a:pt x="4361815" y="47625"/>
                </a:lnTo>
                <a:lnTo>
                  <a:pt x="4417722" y="47625"/>
                </a:lnTo>
                <a:lnTo>
                  <a:pt x="4361815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9" name="bg object 4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032759" y="3585972"/>
            <a:ext cx="1021080" cy="612648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27679" y="3563620"/>
            <a:ext cx="1005840" cy="601345"/>
          </a:xfrm>
          <a:prstGeom prst="rect">
            <a:avLst/>
          </a:prstGeom>
        </p:spPr>
      </p:pic>
      <p:sp>
        <p:nvSpPr>
          <p:cNvPr id="51" name="bg object 51"/>
          <p:cNvSpPr/>
          <p:nvPr/>
        </p:nvSpPr>
        <p:spPr>
          <a:xfrm>
            <a:off x="3027679" y="3563620"/>
            <a:ext cx="1005840" cy="601345"/>
          </a:xfrm>
          <a:custGeom>
            <a:avLst/>
            <a:gdLst/>
            <a:ahLst/>
            <a:cxnLst/>
            <a:rect l="l" t="t" r="r" b="b"/>
            <a:pathLst>
              <a:path w="1005839" h="601345">
                <a:moveTo>
                  <a:pt x="0" y="100329"/>
                </a:moveTo>
                <a:lnTo>
                  <a:pt x="38734" y="92075"/>
                </a:lnTo>
                <a:lnTo>
                  <a:pt x="71119" y="71119"/>
                </a:lnTo>
                <a:lnTo>
                  <a:pt x="92075" y="38734"/>
                </a:lnTo>
                <a:lnTo>
                  <a:pt x="100330" y="0"/>
                </a:lnTo>
                <a:lnTo>
                  <a:pt x="905509" y="0"/>
                </a:lnTo>
                <a:lnTo>
                  <a:pt x="913765" y="38734"/>
                </a:lnTo>
                <a:lnTo>
                  <a:pt x="934719" y="71119"/>
                </a:lnTo>
                <a:lnTo>
                  <a:pt x="967105" y="92075"/>
                </a:lnTo>
                <a:lnTo>
                  <a:pt x="1005840" y="100329"/>
                </a:lnTo>
                <a:lnTo>
                  <a:pt x="1005840" y="501014"/>
                </a:lnTo>
                <a:lnTo>
                  <a:pt x="967105" y="509269"/>
                </a:lnTo>
                <a:lnTo>
                  <a:pt x="934719" y="530225"/>
                </a:lnTo>
                <a:lnTo>
                  <a:pt x="913765" y="562609"/>
                </a:lnTo>
                <a:lnTo>
                  <a:pt x="905509" y="601344"/>
                </a:lnTo>
                <a:lnTo>
                  <a:pt x="100330" y="601344"/>
                </a:lnTo>
                <a:lnTo>
                  <a:pt x="92075" y="562609"/>
                </a:lnTo>
                <a:lnTo>
                  <a:pt x="71119" y="530225"/>
                </a:lnTo>
                <a:lnTo>
                  <a:pt x="38734" y="509269"/>
                </a:lnTo>
                <a:lnTo>
                  <a:pt x="0" y="501014"/>
                </a:lnTo>
                <a:lnTo>
                  <a:pt x="0" y="100329"/>
                </a:lnTo>
                <a:close/>
              </a:path>
            </a:pathLst>
          </a:custGeom>
          <a:ln w="12700">
            <a:solidFill>
              <a:srgbClr val="92C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bg object 5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780279" y="3585965"/>
            <a:ext cx="1254760" cy="67107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775200" y="3563620"/>
            <a:ext cx="1239520" cy="658495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4775200" y="3563620"/>
            <a:ext cx="1239520" cy="658495"/>
          </a:xfrm>
          <a:custGeom>
            <a:avLst/>
            <a:gdLst/>
            <a:ahLst/>
            <a:cxnLst/>
            <a:rect l="l" t="t" r="r" b="b"/>
            <a:pathLst>
              <a:path w="1239520" h="658495">
                <a:moveTo>
                  <a:pt x="0" y="109854"/>
                </a:moveTo>
                <a:lnTo>
                  <a:pt x="42545" y="100964"/>
                </a:lnTo>
                <a:lnTo>
                  <a:pt x="77470" y="77469"/>
                </a:lnTo>
                <a:lnTo>
                  <a:pt x="100964" y="42544"/>
                </a:lnTo>
                <a:lnTo>
                  <a:pt x="109854" y="0"/>
                </a:lnTo>
                <a:lnTo>
                  <a:pt x="1129664" y="0"/>
                </a:lnTo>
                <a:lnTo>
                  <a:pt x="1138554" y="42544"/>
                </a:lnTo>
                <a:lnTo>
                  <a:pt x="1162050" y="77469"/>
                </a:lnTo>
                <a:lnTo>
                  <a:pt x="1196975" y="100964"/>
                </a:lnTo>
                <a:lnTo>
                  <a:pt x="1239520" y="109854"/>
                </a:lnTo>
                <a:lnTo>
                  <a:pt x="1239520" y="548639"/>
                </a:lnTo>
                <a:lnTo>
                  <a:pt x="1196975" y="557529"/>
                </a:lnTo>
                <a:lnTo>
                  <a:pt x="1162050" y="581025"/>
                </a:lnTo>
                <a:lnTo>
                  <a:pt x="1138554" y="615950"/>
                </a:lnTo>
                <a:lnTo>
                  <a:pt x="1129664" y="658494"/>
                </a:lnTo>
                <a:lnTo>
                  <a:pt x="109854" y="658494"/>
                </a:lnTo>
                <a:lnTo>
                  <a:pt x="100964" y="615950"/>
                </a:lnTo>
                <a:lnTo>
                  <a:pt x="77470" y="581025"/>
                </a:lnTo>
                <a:lnTo>
                  <a:pt x="42545" y="557529"/>
                </a:lnTo>
                <a:lnTo>
                  <a:pt x="0" y="548639"/>
                </a:lnTo>
                <a:lnTo>
                  <a:pt x="0" y="109854"/>
                </a:lnTo>
                <a:close/>
              </a:path>
            </a:pathLst>
          </a:custGeom>
          <a:ln w="12700">
            <a:solidFill>
              <a:srgbClr val="92C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bg object 5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800859" y="4279396"/>
            <a:ext cx="1295400" cy="549143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5779" y="4257040"/>
            <a:ext cx="1280159" cy="536575"/>
          </a:xfrm>
          <a:prstGeom prst="rect">
            <a:avLst/>
          </a:prstGeom>
        </p:spPr>
      </p:pic>
      <p:sp>
        <p:nvSpPr>
          <p:cNvPr id="57" name="bg object 57"/>
          <p:cNvSpPr/>
          <p:nvPr/>
        </p:nvSpPr>
        <p:spPr>
          <a:xfrm>
            <a:off x="1795779" y="4257040"/>
            <a:ext cx="1280160" cy="536575"/>
          </a:xfrm>
          <a:custGeom>
            <a:avLst/>
            <a:gdLst/>
            <a:ahLst/>
            <a:cxnLst/>
            <a:rect l="l" t="t" r="r" b="b"/>
            <a:pathLst>
              <a:path w="1280160" h="536575">
                <a:moveTo>
                  <a:pt x="0" y="89535"/>
                </a:moveTo>
                <a:lnTo>
                  <a:pt x="34925" y="82550"/>
                </a:lnTo>
                <a:lnTo>
                  <a:pt x="63500" y="63500"/>
                </a:lnTo>
                <a:lnTo>
                  <a:pt x="82550" y="34925"/>
                </a:lnTo>
                <a:lnTo>
                  <a:pt x="89534" y="0"/>
                </a:lnTo>
                <a:lnTo>
                  <a:pt x="1190625" y="0"/>
                </a:lnTo>
                <a:lnTo>
                  <a:pt x="1197609" y="34925"/>
                </a:lnTo>
                <a:lnTo>
                  <a:pt x="1216659" y="63500"/>
                </a:lnTo>
                <a:lnTo>
                  <a:pt x="1245234" y="82550"/>
                </a:lnTo>
                <a:lnTo>
                  <a:pt x="1280159" y="89535"/>
                </a:lnTo>
                <a:lnTo>
                  <a:pt x="1280159" y="447040"/>
                </a:lnTo>
                <a:lnTo>
                  <a:pt x="1245234" y="454025"/>
                </a:lnTo>
                <a:lnTo>
                  <a:pt x="1216659" y="473075"/>
                </a:lnTo>
                <a:lnTo>
                  <a:pt x="1197609" y="501650"/>
                </a:lnTo>
                <a:lnTo>
                  <a:pt x="1190625" y="536575"/>
                </a:lnTo>
                <a:lnTo>
                  <a:pt x="89534" y="536575"/>
                </a:lnTo>
                <a:lnTo>
                  <a:pt x="82550" y="501650"/>
                </a:lnTo>
                <a:lnTo>
                  <a:pt x="63500" y="473075"/>
                </a:lnTo>
                <a:lnTo>
                  <a:pt x="34925" y="454025"/>
                </a:lnTo>
                <a:lnTo>
                  <a:pt x="0" y="447040"/>
                </a:lnTo>
                <a:lnTo>
                  <a:pt x="0" y="89535"/>
                </a:lnTo>
                <a:close/>
              </a:path>
            </a:pathLst>
          </a:custGeom>
          <a:ln w="12700">
            <a:solidFill>
              <a:srgbClr val="92C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904239" y="3770629"/>
            <a:ext cx="0" cy="3434079"/>
          </a:xfrm>
          <a:custGeom>
            <a:avLst/>
            <a:gdLst/>
            <a:ahLst/>
            <a:cxnLst/>
            <a:rect l="l" t="t" r="r" b="b"/>
            <a:pathLst>
              <a:path h="3434079">
                <a:moveTo>
                  <a:pt x="0" y="0"/>
                </a:moveTo>
                <a:lnTo>
                  <a:pt x="0" y="343408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bg object 5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858519" y="3571239"/>
            <a:ext cx="1295400" cy="675639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53439" y="3553459"/>
            <a:ext cx="1280160" cy="658495"/>
          </a:xfrm>
          <a:prstGeom prst="rect">
            <a:avLst/>
          </a:prstGeom>
        </p:spPr>
      </p:pic>
      <p:sp>
        <p:nvSpPr>
          <p:cNvPr id="61" name="bg object 61"/>
          <p:cNvSpPr/>
          <p:nvPr/>
        </p:nvSpPr>
        <p:spPr>
          <a:xfrm>
            <a:off x="853439" y="3553459"/>
            <a:ext cx="1280160" cy="658495"/>
          </a:xfrm>
          <a:custGeom>
            <a:avLst/>
            <a:gdLst/>
            <a:ahLst/>
            <a:cxnLst/>
            <a:rect l="l" t="t" r="r" b="b"/>
            <a:pathLst>
              <a:path w="1280160" h="658495">
                <a:moveTo>
                  <a:pt x="0" y="109854"/>
                </a:moveTo>
                <a:lnTo>
                  <a:pt x="42544" y="100964"/>
                </a:lnTo>
                <a:lnTo>
                  <a:pt x="77469" y="77469"/>
                </a:lnTo>
                <a:lnTo>
                  <a:pt x="100965" y="42544"/>
                </a:lnTo>
                <a:lnTo>
                  <a:pt x="109854" y="0"/>
                </a:lnTo>
                <a:lnTo>
                  <a:pt x="1170305" y="0"/>
                </a:lnTo>
                <a:lnTo>
                  <a:pt x="1179195" y="42544"/>
                </a:lnTo>
                <a:lnTo>
                  <a:pt x="1202690" y="77469"/>
                </a:lnTo>
                <a:lnTo>
                  <a:pt x="1237615" y="100964"/>
                </a:lnTo>
                <a:lnTo>
                  <a:pt x="1280160" y="109854"/>
                </a:lnTo>
                <a:lnTo>
                  <a:pt x="1280160" y="548639"/>
                </a:lnTo>
                <a:lnTo>
                  <a:pt x="1237615" y="557529"/>
                </a:lnTo>
                <a:lnTo>
                  <a:pt x="1202690" y="581025"/>
                </a:lnTo>
                <a:lnTo>
                  <a:pt x="1179195" y="615950"/>
                </a:lnTo>
                <a:lnTo>
                  <a:pt x="1170305" y="658494"/>
                </a:lnTo>
                <a:lnTo>
                  <a:pt x="109854" y="658494"/>
                </a:lnTo>
                <a:lnTo>
                  <a:pt x="100965" y="615950"/>
                </a:lnTo>
                <a:lnTo>
                  <a:pt x="77469" y="581025"/>
                </a:lnTo>
                <a:lnTo>
                  <a:pt x="42544" y="557529"/>
                </a:lnTo>
                <a:lnTo>
                  <a:pt x="0" y="548639"/>
                </a:lnTo>
                <a:lnTo>
                  <a:pt x="0" y="109854"/>
                </a:lnTo>
                <a:close/>
              </a:path>
            </a:pathLst>
          </a:custGeom>
          <a:ln w="12700">
            <a:solidFill>
              <a:srgbClr val="92C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2133600" y="3828414"/>
            <a:ext cx="2764155" cy="654050"/>
          </a:xfrm>
          <a:custGeom>
            <a:avLst/>
            <a:gdLst/>
            <a:ahLst/>
            <a:cxnLst/>
            <a:rect l="l" t="t" r="r" b="b"/>
            <a:pathLst>
              <a:path w="2764154" h="654050">
                <a:moveTo>
                  <a:pt x="74294" y="5080"/>
                </a:moveTo>
                <a:lnTo>
                  <a:pt x="0" y="46989"/>
                </a:lnTo>
                <a:lnTo>
                  <a:pt x="78105" y="81280"/>
                </a:lnTo>
                <a:lnTo>
                  <a:pt x="76200" y="50164"/>
                </a:lnTo>
                <a:lnTo>
                  <a:pt x="76200" y="49530"/>
                </a:lnTo>
                <a:lnTo>
                  <a:pt x="361731" y="36830"/>
                </a:lnTo>
                <a:lnTo>
                  <a:pt x="75564" y="36830"/>
                </a:lnTo>
                <a:lnTo>
                  <a:pt x="74294" y="5080"/>
                </a:lnTo>
                <a:close/>
              </a:path>
              <a:path w="2764154" h="654050">
                <a:moveTo>
                  <a:pt x="904239" y="0"/>
                </a:moveTo>
                <a:lnTo>
                  <a:pt x="75564" y="36830"/>
                </a:lnTo>
                <a:lnTo>
                  <a:pt x="361731" y="36830"/>
                </a:lnTo>
                <a:lnTo>
                  <a:pt x="904239" y="12700"/>
                </a:lnTo>
                <a:lnTo>
                  <a:pt x="904239" y="0"/>
                </a:lnTo>
                <a:close/>
              </a:path>
              <a:path w="2764154" h="654050">
                <a:moveTo>
                  <a:pt x="1945639" y="8889"/>
                </a:moveTo>
                <a:lnTo>
                  <a:pt x="1869439" y="46989"/>
                </a:lnTo>
                <a:lnTo>
                  <a:pt x="1945639" y="85089"/>
                </a:lnTo>
                <a:lnTo>
                  <a:pt x="1945639" y="53339"/>
                </a:lnTo>
                <a:lnTo>
                  <a:pt x="2641600" y="53339"/>
                </a:lnTo>
                <a:lnTo>
                  <a:pt x="2641600" y="40639"/>
                </a:lnTo>
                <a:lnTo>
                  <a:pt x="1945639" y="40639"/>
                </a:lnTo>
                <a:lnTo>
                  <a:pt x="1945639" y="8889"/>
                </a:lnTo>
                <a:close/>
              </a:path>
              <a:path w="2764154" h="654050">
                <a:moveTo>
                  <a:pt x="1006475" y="578485"/>
                </a:moveTo>
                <a:lnTo>
                  <a:pt x="934719" y="624205"/>
                </a:lnTo>
                <a:lnTo>
                  <a:pt x="1014730" y="654050"/>
                </a:lnTo>
                <a:lnTo>
                  <a:pt x="1011621" y="624205"/>
                </a:lnTo>
                <a:lnTo>
                  <a:pt x="1011555" y="623570"/>
                </a:lnTo>
                <a:lnTo>
                  <a:pt x="1010919" y="622300"/>
                </a:lnTo>
                <a:lnTo>
                  <a:pt x="1131004" y="609600"/>
                </a:lnTo>
                <a:lnTo>
                  <a:pt x="1009650" y="609600"/>
                </a:lnTo>
                <a:lnTo>
                  <a:pt x="1006475" y="578485"/>
                </a:lnTo>
                <a:close/>
              </a:path>
              <a:path w="2764154" h="654050">
                <a:moveTo>
                  <a:pt x="2762885" y="424180"/>
                </a:moveTo>
                <a:lnTo>
                  <a:pt x="1009650" y="609600"/>
                </a:lnTo>
                <a:lnTo>
                  <a:pt x="1131004" y="609600"/>
                </a:lnTo>
                <a:lnTo>
                  <a:pt x="2764154" y="436880"/>
                </a:lnTo>
                <a:lnTo>
                  <a:pt x="2762885" y="4241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3" name="bg object 6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27999" y="5214111"/>
            <a:ext cx="2453640" cy="498347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122919" y="5191759"/>
            <a:ext cx="2438400" cy="485775"/>
          </a:xfrm>
          <a:prstGeom prst="rect">
            <a:avLst/>
          </a:prstGeom>
        </p:spPr>
      </p:pic>
      <p:sp>
        <p:nvSpPr>
          <p:cNvPr id="65" name="bg object 65"/>
          <p:cNvSpPr/>
          <p:nvPr/>
        </p:nvSpPr>
        <p:spPr>
          <a:xfrm>
            <a:off x="8122919" y="5191759"/>
            <a:ext cx="2438400" cy="485775"/>
          </a:xfrm>
          <a:custGeom>
            <a:avLst/>
            <a:gdLst/>
            <a:ahLst/>
            <a:cxnLst/>
            <a:rect l="l" t="t" r="r" b="b"/>
            <a:pathLst>
              <a:path w="2438400" h="485775">
                <a:moveTo>
                  <a:pt x="0" y="81279"/>
                </a:moveTo>
                <a:lnTo>
                  <a:pt x="31750" y="74929"/>
                </a:lnTo>
                <a:lnTo>
                  <a:pt x="57150" y="57150"/>
                </a:lnTo>
                <a:lnTo>
                  <a:pt x="74929" y="31750"/>
                </a:lnTo>
                <a:lnTo>
                  <a:pt x="81279" y="0"/>
                </a:lnTo>
                <a:lnTo>
                  <a:pt x="2357120" y="0"/>
                </a:lnTo>
                <a:lnTo>
                  <a:pt x="2363470" y="31750"/>
                </a:lnTo>
                <a:lnTo>
                  <a:pt x="2381250" y="57150"/>
                </a:lnTo>
                <a:lnTo>
                  <a:pt x="2406650" y="74929"/>
                </a:lnTo>
                <a:lnTo>
                  <a:pt x="2438400" y="81279"/>
                </a:lnTo>
                <a:lnTo>
                  <a:pt x="2438400" y="404494"/>
                </a:lnTo>
                <a:lnTo>
                  <a:pt x="2406650" y="410844"/>
                </a:lnTo>
                <a:lnTo>
                  <a:pt x="2381250" y="428625"/>
                </a:lnTo>
                <a:lnTo>
                  <a:pt x="2363470" y="454025"/>
                </a:lnTo>
                <a:lnTo>
                  <a:pt x="2357120" y="485775"/>
                </a:lnTo>
                <a:lnTo>
                  <a:pt x="81279" y="485775"/>
                </a:lnTo>
                <a:lnTo>
                  <a:pt x="74929" y="454025"/>
                </a:lnTo>
                <a:lnTo>
                  <a:pt x="57150" y="428625"/>
                </a:lnTo>
                <a:lnTo>
                  <a:pt x="31750" y="410844"/>
                </a:lnTo>
                <a:lnTo>
                  <a:pt x="0" y="404494"/>
                </a:lnTo>
                <a:lnTo>
                  <a:pt x="0" y="81279"/>
                </a:lnTo>
                <a:close/>
              </a:path>
            </a:pathLst>
          </a:custGeom>
          <a:ln w="12700">
            <a:solidFill>
              <a:srgbClr val="D99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9293859" y="4836159"/>
            <a:ext cx="85725" cy="355600"/>
          </a:xfrm>
          <a:custGeom>
            <a:avLst/>
            <a:gdLst/>
            <a:ahLst/>
            <a:cxnLst/>
            <a:rect l="l" t="t" r="r" b="b"/>
            <a:pathLst>
              <a:path w="85725" h="355600">
                <a:moveTo>
                  <a:pt x="28575" y="269875"/>
                </a:moveTo>
                <a:lnTo>
                  <a:pt x="0" y="269875"/>
                </a:lnTo>
                <a:lnTo>
                  <a:pt x="43180" y="355600"/>
                </a:lnTo>
                <a:lnTo>
                  <a:pt x="78740" y="284479"/>
                </a:lnTo>
                <a:lnTo>
                  <a:pt x="28575" y="284479"/>
                </a:lnTo>
                <a:lnTo>
                  <a:pt x="28575" y="269875"/>
                </a:lnTo>
                <a:close/>
              </a:path>
              <a:path w="85725" h="355600">
                <a:moveTo>
                  <a:pt x="57150" y="71754"/>
                </a:moveTo>
                <a:lnTo>
                  <a:pt x="28575" y="71754"/>
                </a:lnTo>
                <a:lnTo>
                  <a:pt x="28575" y="284479"/>
                </a:lnTo>
                <a:lnTo>
                  <a:pt x="57150" y="284479"/>
                </a:lnTo>
                <a:lnTo>
                  <a:pt x="57150" y="71754"/>
                </a:lnTo>
                <a:close/>
              </a:path>
              <a:path w="85725" h="355600">
                <a:moveTo>
                  <a:pt x="85725" y="269875"/>
                </a:moveTo>
                <a:lnTo>
                  <a:pt x="57150" y="269875"/>
                </a:lnTo>
                <a:lnTo>
                  <a:pt x="57150" y="284479"/>
                </a:lnTo>
                <a:lnTo>
                  <a:pt x="78740" y="284479"/>
                </a:lnTo>
                <a:lnTo>
                  <a:pt x="85725" y="269875"/>
                </a:lnTo>
                <a:close/>
              </a:path>
              <a:path w="85725" h="355600">
                <a:moveTo>
                  <a:pt x="43180" y="0"/>
                </a:moveTo>
                <a:lnTo>
                  <a:pt x="0" y="85725"/>
                </a:lnTo>
                <a:lnTo>
                  <a:pt x="28575" y="85725"/>
                </a:lnTo>
                <a:lnTo>
                  <a:pt x="28575" y="71754"/>
                </a:lnTo>
                <a:lnTo>
                  <a:pt x="78740" y="71754"/>
                </a:lnTo>
                <a:lnTo>
                  <a:pt x="43180" y="0"/>
                </a:lnTo>
                <a:close/>
              </a:path>
              <a:path w="85725" h="355600">
                <a:moveTo>
                  <a:pt x="78740" y="71754"/>
                </a:moveTo>
                <a:lnTo>
                  <a:pt x="57150" y="71754"/>
                </a:lnTo>
                <a:lnTo>
                  <a:pt x="57150" y="85725"/>
                </a:lnTo>
                <a:lnTo>
                  <a:pt x="85725" y="85725"/>
                </a:lnTo>
                <a:lnTo>
                  <a:pt x="78740" y="717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bg object 67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800859" y="5018531"/>
            <a:ext cx="1295400" cy="658367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795779" y="4996179"/>
            <a:ext cx="1280159" cy="647065"/>
          </a:xfrm>
          <a:prstGeom prst="rect">
            <a:avLst/>
          </a:prstGeom>
        </p:spPr>
      </p:pic>
      <p:sp>
        <p:nvSpPr>
          <p:cNvPr id="69" name="bg object 69"/>
          <p:cNvSpPr/>
          <p:nvPr/>
        </p:nvSpPr>
        <p:spPr>
          <a:xfrm>
            <a:off x="1795779" y="4996179"/>
            <a:ext cx="1280160" cy="647065"/>
          </a:xfrm>
          <a:custGeom>
            <a:avLst/>
            <a:gdLst/>
            <a:ahLst/>
            <a:cxnLst/>
            <a:rect l="l" t="t" r="r" b="b"/>
            <a:pathLst>
              <a:path w="1280160" h="647064">
                <a:moveTo>
                  <a:pt x="0" y="107949"/>
                </a:moveTo>
                <a:lnTo>
                  <a:pt x="41909" y="99059"/>
                </a:lnTo>
                <a:lnTo>
                  <a:pt x="76200" y="76199"/>
                </a:lnTo>
                <a:lnTo>
                  <a:pt x="99059" y="41909"/>
                </a:lnTo>
                <a:lnTo>
                  <a:pt x="107950" y="0"/>
                </a:lnTo>
                <a:lnTo>
                  <a:pt x="1172209" y="0"/>
                </a:lnTo>
                <a:lnTo>
                  <a:pt x="1181100" y="41909"/>
                </a:lnTo>
                <a:lnTo>
                  <a:pt x="1203959" y="76199"/>
                </a:lnTo>
                <a:lnTo>
                  <a:pt x="1238250" y="99059"/>
                </a:lnTo>
                <a:lnTo>
                  <a:pt x="1280159" y="107949"/>
                </a:lnTo>
                <a:lnTo>
                  <a:pt x="1280159" y="539114"/>
                </a:lnTo>
                <a:lnTo>
                  <a:pt x="1238250" y="548004"/>
                </a:lnTo>
                <a:lnTo>
                  <a:pt x="1203959" y="570864"/>
                </a:lnTo>
                <a:lnTo>
                  <a:pt x="1181100" y="605154"/>
                </a:lnTo>
                <a:lnTo>
                  <a:pt x="1172209" y="647064"/>
                </a:lnTo>
                <a:lnTo>
                  <a:pt x="107950" y="647064"/>
                </a:lnTo>
                <a:lnTo>
                  <a:pt x="99059" y="605154"/>
                </a:lnTo>
                <a:lnTo>
                  <a:pt x="76200" y="570864"/>
                </a:lnTo>
                <a:lnTo>
                  <a:pt x="41909" y="548004"/>
                </a:lnTo>
                <a:lnTo>
                  <a:pt x="0" y="539114"/>
                </a:lnTo>
                <a:lnTo>
                  <a:pt x="0" y="107949"/>
                </a:lnTo>
                <a:close/>
              </a:path>
            </a:pathLst>
          </a:custGeom>
          <a:ln w="12700">
            <a:solidFill>
              <a:srgbClr val="92C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762000" y="7374890"/>
            <a:ext cx="4348480" cy="0"/>
          </a:xfrm>
          <a:custGeom>
            <a:avLst/>
            <a:gdLst/>
            <a:ahLst/>
            <a:cxnLst/>
            <a:rect l="l" t="t" r="r" b="b"/>
            <a:pathLst>
              <a:path w="4348480">
                <a:moveTo>
                  <a:pt x="0" y="0"/>
                </a:moveTo>
                <a:lnTo>
                  <a:pt x="434848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bg object 7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543934" y="5558789"/>
            <a:ext cx="154304" cy="76200"/>
          </a:xfrm>
          <a:prstGeom prst="rect">
            <a:avLst/>
          </a:prstGeom>
        </p:spPr>
      </p:pic>
      <p:sp>
        <p:nvSpPr>
          <p:cNvPr id="72" name="bg object 72"/>
          <p:cNvSpPr/>
          <p:nvPr/>
        </p:nvSpPr>
        <p:spPr>
          <a:xfrm>
            <a:off x="3076575" y="4743450"/>
            <a:ext cx="467359" cy="853440"/>
          </a:xfrm>
          <a:custGeom>
            <a:avLst/>
            <a:gdLst/>
            <a:ahLst/>
            <a:cxnLst/>
            <a:rect l="l" t="t" r="r" b="b"/>
            <a:pathLst>
              <a:path w="467360" h="853439">
                <a:moveTo>
                  <a:pt x="467360" y="10160"/>
                </a:moveTo>
                <a:lnTo>
                  <a:pt x="467360" y="853439"/>
                </a:lnTo>
              </a:path>
              <a:path w="467360" h="853439">
                <a:moveTo>
                  <a:pt x="0" y="0"/>
                </a:moveTo>
                <a:lnTo>
                  <a:pt x="467360" y="1016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3020060" y="4462145"/>
            <a:ext cx="452755" cy="76200"/>
          </a:xfrm>
          <a:custGeom>
            <a:avLst/>
            <a:gdLst/>
            <a:ahLst/>
            <a:cxnLst/>
            <a:rect l="l" t="t" r="r" b="b"/>
            <a:pathLst>
              <a:path w="452754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452754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452754" h="76200">
                <a:moveTo>
                  <a:pt x="452754" y="30480"/>
                </a:moveTo>
                <a:lnTo>
                  <a:pt x="76200" y="31750"/>
                </a:lnTo>
                <a:lnTo>
                  <a:pt x="76200" y="44450"/>
                </a:lnTo>
                <a:lnTo>
                  <a:pt x="452754" y="43180"/>
                </a:lnTo>
                <a:lnTo>
                  <a:pt x="452754" y="30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bg object 74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703320" y="5069340"/>
            <a:ext cx="2484120" cy="856479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698240" y="5046979"/>
            <a:ext cx="2466975" cy="845185"/>
          </a:xfrm>
          <a:prstGeom prst="rect">
            <a:avLst/>
          </a:prstGeom>
        </p:spPr>
      </p:pic>
      <p:sp>
        <p:nvSpPr>
          <p:cNvPr id="76" name="bg object 76"/>
          <p:cNvSpPr/>
          <p:nvPr/>
        </p:nvSpPr>
        <p:spPr>
          <a:xfrm>
            <a:off x="3698240" y="5046979"/>
            <a:ext cx="2466975" cy="845185"/>
          </a:xfrm>
          <a:custGeom>
            <a:avLst/>
            <a:gdLst/>
            <a:ahLst/>
            <a:cxnLst/>
            <a:rect l="l" t="t" r="r" b="b"/>
            <a:pathLst>
              <a:path w="2466975" h="845185">
                <a:moveTo>
                  <a:pt x="0" y="140969"/>
                </a:moveTo>
                <a:lnTo>
                  <a:pt x="44450" y="133984"/>
                </a:lnTo>
                <a:lnTo>
                  <a:pt x="83185" y="113664"/>
                </a:lnTo>
                <a:lnTo>
                  <a:pt x="113664" y="83184"/>
                </a:lnTo>
                <a:lnTo>
                  <a:pt x="133985" y="44449"/>
                </a:lnTo>
                <a:lnTo>
                  <a:pt x="140970" y="0"/>
                </a:lnTo>
                <a:lnTo>
                  <a:pt x="2326005" y="0"/>
                </a:lnTo>
                <a:lnTo>
                  <a:pt x="2332990" y="44449"/>
                </a:lnTo>
                <a:lnTo>
                  <a:pt x="2353310" y="83184"/>
                </a:lnTo>
                <a:lnTo>
                  <a:pt x="2383790" y="113664"/>
                </a:lnTo>
                <a:lnTo>
                  <a:pt x="2422525" y="133984"/>
                </a:lnTo>
                <a:lnTo>
                  <a:pt x="2466975" y="140969"/>
                </a:lnTo>
                <a:lnTo>
                  <a:pt x="2466975" y="704214"/>
                </a:lnTo>
                <a:lnTo>
                  <a:pt x="2422525" y="711199"/>
                </a:lnTo>
                <a:lnTo>
                  <a:pt x="2383790" y="731519"/>
                </a:lnTo>
                <a:lnTo>
                  <a:pt x="2353310" y="761999"/>
                </a:lnTo>
                <a:lnTo>
                  <a:pt x="2332990" y="800734"/>
                </a:lnTo>
                <a:lnTo>
                  <a:pt x="2326005" y="845184"/>
                </a:lnTo>
                <a:lnTo>
                  <a:pt x="140970" y="845184"/>
                </a:lnTo>
                <a:lnTo>
                  <a:pt x="133985" y="800734"/>
                </a:lnTo>
                <a:lnTo>
                  <a:pt x="113664" y="761999"/>
                </a:lnTo>
                <a:lnTo>
                  <a:pt x="83185" y="731519"/>
                </a:lnTo>
                <a:lnTo>
                  <a:pt x="44450" y="711199"/>
                </a:lnTo>
                <a:lnTo>
                  <a:pt x="0" y="704214"/>
                </a:lnTo>
                <a:lnTo>
                  <a:pt x="0" y="140969"/>
                </a:lnTo>
                <a:close/>
              </a:path>
            </a:pathLst>
          </a:custGeom>
          <a:ln w="12700">
            <a:solidFill>
              <a:srgbClr val="92C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904239" y="4584700"/>
            <a:ext cx="2568575" cy="1727835"/>
          </a:xfrm>
          <a:custGeom>
            <a:avLst/>
            <a:gdLst/>
            <a:ahLst/>
            <a:cxnLst/>
            <a:rect l="l" t="t" r="r" b="b"/>
            <a:pathLst>
              <a:path w="2568575" h="1727835">
                <a:moveTo>
                  <a:pt x="0" y="31114"/>
                </a:moveTo>
                <a:lnTo>
                  <a:pt x="0" y="43814"/>
                </a:lnTo>
                <a:lnTo>
                  <a:pt x="765174" y="44450"/>
                </a:lnTo>
                <a:lnTo>
                  <a:pt x="765174" y="76200"/>
                </a:lnTo>
                <a:lnTo>
                  <a:pt x="841374" y="38100"/>
                </a:lnTo>
                <a:lnTo>
                  <a:pt x="828674" y="31750"/>
                </a:lnTo>
                <a:lnTo>
                  <a:pt x="765174" y="31750"/>
                </a:lnTo>
                <a:lnTo>
                  <a:pt x="0" y="31114"/>
                </a:lnTo>
                <a:close/>
              </a:path>
              <a:path w="2568575" h="1727835">
                <a:moveTo>
                  <a:pt x="765174" y="0"/>
                </a:moveTo>
                <a:lnTo>
                  <a:pt x="765174" y="31750"/>
                </a:lnTo>
                <a:lnTo>
                  <a:pt x="828674" y="31750"/>
                </a:lnTo>
                <a:lnTo>
                  <a:pt x="765174" y="0"/>
                </a:lnTo>
                <a:close/>
              </a:path>
              <a:path w="2568575" h="1727835">
                <a:moveTo>
                  <a:pt x="2273300" y="1651635"/>
                </a:moveTo>
                <a:lnTo>
                  <a:pt x="2197100" y="1689735"/>
                </a:lnTo>
                <a:lnTo>
                  <a:pt x="2273300" y="1727835"/>
                </a:lnTo>
                <a:lnTo>
                  <a:pt x="2273300" y="1696085"/>
                </a:lnTo>
                <a:lnTo>
                  <a:pt x="2568575" y="1695450"/>
                </a:lnTo>
                <a:lnTo>
                  <a:pt x="2568575" y="1683385"/>
                </a:lnTo>
                <a:lnTo>
                  <a:pt x="2273300" y="1683385"/>
                </a:lnTo>
                <a:lnTo>
                  <a:pt x="2273300" y="1651635"/>
                </a:lnTo>
                <a:close/>
              </a:path>
              <a:path w="2568575" h="1727835">
                <a:moveTo>
                  <a:pt x="2568575" y="1682750"/>
                </a:moveTo>
                <a:lnTo>
                  <a:pt x="2273300" y="1683385"/>
                </a:lnTo>
                <a:lnTo>
                  <a:pt x="2568575" y="1683385"/>
                </a:lnTo>
                <a:lnTo>
                  <a:pt x="2568575" y="1682750"/>
                </a:lnTo>
                <a:close/>
              </a:path>
              <a:path w="2568575" h="1727835">
                <a:moveTo>
                  <a:pt x="2223770" y="760730"/>
                </a:moveTo>
                <a:lnTo>
                  <a:pt x="2147570" y="798830"/>
                </a:lnTo>
                <a:lnTo>
                  <a:pt x="2223770" y="836930"/>
                </a:lnTo>
                <a:lnTo>
                  <a:pt x="2223770" y="805180"/>
                </a:lnTo>
                <a:lnTo>
                  <a:pt x="2568575" y="804544"/>
                </a:lnTo>
                <a:lnTo>
                  <a:pt x="2568575" y="792480"/>
                </a:lnTo>
                <a:lnTo>
                  <a:pt x="2223770" y="792480"/>
                </a:lnTo>
                <a:lnTo>
                  <a:pt x="2223770" y="760730"/>
                </a:lnTo>
                <a:close/>
              </a:path>
              <a:path w="2568575" h="1727835">
                <a:moveTo>
                  <a:pt x="2568575" y="791844"/>
                </a:moveTo>
                <a:lnTo>
                  <a:pt x="2223770" y="792480"/>
                </a:lnTo>
                <a:lnTo>
                  <a:pt x="2568575" y="792480"/>
                </a:lnTo>
                <a:lnTo>
                  <a:pt x="2568575" y="7918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8" name="bg object 7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798060" y="7087869"/>
            <a:ext cx="76200" cy="175260"/>
          </a:xfrm>
          <a:prstGeom prst="rect">
            <a:avLst/>
          </a:prstGeom>
        </p:spPr>
      </p:pic>
      <p:sp>
        <p:nvSpPr>
          <p:cNvPr id="79" name="bg object 79"/>
          <p:cNvSpPr/>
          <p:nvPr/>
        </p:nvSpPr>
        <p:spPr>
          <a:xfrm>
            <a:off x="904239" y="7263129"/>
            <a:ext cx="3931920" cy="635"/>
          </a:xfrm>
          <a:custGeom>
            <a:avLst/>
            <a:gdLst/>
            <a:ahLst/>
            <a:cxnLst/>
            <a:rect l="l" t="t" r="r" b="b"/>
            <a:pathLst>
              <a:path w="3931920" h="634">
                <a:moveTo>
                  <a:pt x="0" y="0"/>
                </a:moveTo>
                <a:lnTo>
                  <a:pt x="3931920" y="63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903604" y="5285105"/>
            <a:ext cx="3014980" cy="1732280"/>
          </a:xfrm>
          <a:custGeom>
            <a:avLst/>
            <a:gdLst/>
            <a:ahLst/>
            <a:cxnLst/>
            <a:rect l="l" t="t" r="r" b="b"/>
            <a:pathLst>
              <a:path w="3014979" h="1732279">
                <a:moveTo>
                  <a:pt x="0" y="1341754"/>
                </a:moveTo>
                <a:lnTo>
                  <a:pt x="0" y="1354454"/>
                </a:lnTo>
                <a:lnTo>
                  <a:pt x="399414" y="1355089"/>
                </a:lnTo>
                <a:lnTo>
                  <a:pt x="399414" y="1386839"/>
                </a:lnTo>
                <a:lnTo>
                  <a:pt x="475614" y="1348739"/>
                </a:lnTo>
                <a:lnTo>
                  <a:pt x="462914" y="1342389"/>
                </a:lnTo>
                <a:lnTo>
                  <a:pt x="399414" y="1342389"/>
                </a:lnTo>
                <a:lnTo>
                  <a:pt x="0" y="1341754"/>
                </a:lnTo>
                <a:close/>
              </a:path>
              <a:path w="3014979" h="1732279">
                <a:moveTo>
                  <a:pt x="399414" y="1310639"/>
                </a:moveTo>
                <a:lnTo>
                  <a:pt x="399414" y="1342389"/>
                </a:lnTo>
                <a:lnTo>
                  <a:pt x="462914" y="1342389"/>
                </a:lnTo>
                <a:lnTo>
                  <a:pt x="399414" y="1310639"/>
                </a:lnTo>
                <a:close/>
              </a:path>
              <a:path w="3014979" h="1732279">
                <a:moveTo>
                  <a:pt x="0" y="31114"/>
                </a:moveTo>
                <a:lnTo>
                  <a:pt x="0" y="43814"/>
                </a:lnTo>
                <a:lnTo>
                  <a:pt x="815975" y="44449"/>
                </a:lnTo>
                <a:lnTo>
                  <a:pt x="815975" y="76199"/>
                </a:lnTo>
                <a:lnTo>
                  <a:pt x="892175" y="38099"/>
                </a:lnTo>
                <a:lnTo>
                  <a:pt x="879475" y="31749"/>
                </a:lnTo>
                <a:lnTo>
                  <a:pt x="815975" y="31749"/>
                </a:lnTo>
                <a:lnTo>
                  <a:pt x="0" y="31114"/>
                </a:lnTo>
                <a:close/>
              </a:path>
              <a:path w="3014979" h="1732279">
                <a:moveTo>
                  <a:pt x="815975" y="0"/>
                </a:moveTo>
                <a:lnTo>
                  <a:pt x="815975" y="31749"/>
                </a:lnTo>
                <a:lnTo>
                  <a:pt x="879475" y="31749"/>
                </a:lnTo>
                <a:lnTo>
                  <a:pt x="815975" y="0"/>
                </a:lnTo>
                <a:close/>
              </a:path>
              <a:path w="3014979" h="1732279">
                <a:moveTo>
                  <a:pt x="2568574" y="1687194"/>
                </a:moveTo>
                <a:lnTo>
                  <a:pt x="2568574" y="1699894"/>
                </a:lnTo>
                <a:lnTo>
                  <a:pt x="2938780" y="1700529"/>
                </a:lnTo>
                <a:lnTo>
                  <a:pt x="2938780" y="1732279"/>
                </a:lnTo>
                <a:lnTo>
                  <a:pt x="3014980" y="1694179"/>
                </a:lnTo>
                <a:lnTo>
                  <a:pt x="3002280" y="1687829"/>
                </a:lnTo>
                <a:lnTo>
                  <a:pt x="2938780" y="1687829"/>
                </a:lnTo>
                <a:lnTo>
                  <a:pt x="2568574" y="1687194"/>
                </a:lnTo>
                <a:close/>
              </a:path>
              <a:path w="3014979" h="1732279">
                <a:moveTo>
                  <a:pt x="2938780" y="1656079"/>
                </a:moveTo>
                <a:lnTo>
                  <a:pt x="2938780" y="1687829"/>
                </a:lnTo>
                <a:lnTo>
                  <a:pt x="3002280" y="1687829"/>
                </a:lnTo>
                <a:lnTo>
                  <a:pt x="2938780" y="1656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3472814" y="4499609"/>
            <a:ext cx="0" cy="2479040"/>
          </a:xfrm>
          <a:custGeom>
            <a:avLst/>
            <a:gdLst/>
            <a:ahLst/>
            <a:cxnLst/>
            <a:rect l="l" t="t" r="r" b="b"/>
            <a:pathLst>
              <a:path h="2479040">
                <a:moveTo>
                  <a:pt x="0" y="0"/>
                </a:moveTo>
                <a:lnTo>
                  <a:pt x="0" y="247904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2" name="bg object 8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3924299" y="6649720"/>
            <a:ext cx="3421379" cy="533400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3919220" y="6631939"/>
            <a:ext cx="3404235" cy="518159"/>
          </a:xfrm>
          <a:prstGeom prst="rect">
            <a:avLst/>
          </a:prstGeom>
        </p:spPr>
      </p:pic>
      <p:sp>
        <p:nvSpPr>
          <p:cNvPr id="84" name="bg object 84"/>
          <p:cNvSpPr/>
          <p:nvPr/>
        </p:nvSpPr>
        <p:spPr>
          <a:xfrm>
            <a:off x="3919220" y="6631939"/>
            <a:ext cx="3404235" cy="518159"/>
          </a:xfrm>
          <a:custGeom>
            <a:avLst/>
            <a:gdLst/>
            <a:ahLst/>
            <a:cxnLst/>
            <a:rect l="l" t="t" r="r" b="b"/>
            <a:pathLst>
              <a:path w="3404234" h="518159">
                <a:moveTo>
                  <a:pt x="0" y="86360"/>
                </a:moveTo>
                <a:lnTo>
                  <a:pt x="33654" y="79375"/>
                </a:lnTo>
                <a:lnTo>
                  <a:pt x="60959" y="60960"/>
                </a:lnTo>
                <a:lnTo>
                  <a:pt x="79375" y="33655"/>
                </a:lnTo>
                <a:lnTo>
                  <a:pt x="86359" y="0"/>
                </a:lnTo>
                <a:lnTo>
                  <a:pt x="3317875" y="0"/>
                </a:lnTo>
                <a:lnTo>
                  <a:pt x="3324859" y="33655"/>
                </a:lnTo>
                <a:lnTo>
                  <a:pt x="3343275" y="60960"/>
                </a:lnTo>
                <a:lnTo>
                  <a:pt x="3370579" y="79375"/>
                </a:lnTo>
                <a:lnTo>
                  <a:pt x="3404234" y="86360"/>
                </a:lnTo>
                <a:lnTo>
                  <a:pt x="3404234" y="431800"/>
                </a:lnTo>
                <a:lnTo>
                  <a:pt x="3370579" y="438785"/>
                </a:lnTo>
                <a:lnTo>
                  <a:pt x="3343275" y="457200"/>
                </a:lnTo>
                <a:lnTo>
                  <a:pt x="3324859" y="484505"/>
                </a:lnTo>
                <a:lnTo>
                  <a:pt x="3317875" y="518160"/>
                </a:lnTo>
                <a:lnTo>
                  <a:pt x="86359" y="518160"/>
                </a:lnTo>
                <a:lnTo>
                  <a:pt x="79375" y="484505"/>
                </a:lnTo>
                <a:lnTo>
                  <a:pt x="60959" y="457200"/>
                </a:lnTo>
                <a:lnTo>
                  <a:pt x="33654" y="438785"/>
                </a:lnTo>
                <a:lnTo>
                  <a:pt x="0" y="431800"/>
                </a:lnTo>
                <a:lnTo>
                  <a:pt x="0" y="86360"/>
                </a:lnTo>
                <a:close/>
              </a:path>
            </a:pathLst>
          </a:custGeom>
          <a:ln w="12700">
            <a:solidFill>
              <a:srgbClr val="F8BD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bg object 85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77239" y="5692139"/>
            <a:ext cx="2712720" cy="1711960"/>
          </a:xfrm>
          <a:prstGeom prst="rect">
            <a:avLst/>
          </a:prstGeom>
        </p:spPr>
      </p:pic>
      <p:pic>
        <p:nvPicPr>
          <p:cNvPr id="86" name="bg object 8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772159" y="5674360"/>
            <a:ext cx="2696844" cy="1696085"/>
          </a:xfrm>
          <a:prstGeom prst="rect">
            <a:avLst/>
          </a:prstGeom>
        </p:spPr>
      </p:pic>
      <p:sp>
        <p:nvSpPr>
          <p:cNvPr id="87" name="bg object 87"/>
          <p:cNvSpPr/>
          <p:nvPr/>
        </p:nvSpPr>
        <p:spPr>
          <a:xfrm>
            <a:off x="772159" y="5674360"/>
            <a:ext cx="2696845" cy="1696085"/>
          </a:xfrm>
          <a:custGeom>
            <a:avLst/>
            <a:gdLst/>
            <a:ahLst/>
            <a:cxnLst/>
            <a:rect l="l" t="t" r="r" b="b"/>
            <a:pathLst>
              <a:path w="2696845" h="1696084">
                <a:moveTo>
                  <a:pt x="0" y="282574"/>
                </a:moveTo>
                <a:lnTo>
                  <a:pt x="45720" y="278764"/>
                </a:lnTo>
                <a:lnTo>
                  <a:pt x="89534" y="267969"/>
                </a:lnTo>
                <a:lnTo>
                  <a:pt x="130175" y="250825"/>
                </a:lnTo>
                <a:lnTo>
                  <a:pt x="167005" y="227964"/>
                </a:lnTo>
                <a:lnTo>
                  <a:pt x="200025" y="200025"/>
                </a:lnTo>
                <a:lnTo>
                  <a:pt x="227965" y="167004"/>
                </a:lnTo>
                <a:lnTo>
                  <a:pt x="250825" y="130175"/>
                </a:lnTo>
                <a:lnTo>
                  <a:pt x="267970" y="89534"/>
                </a:lnTo>
                <a:lnTo>
                  <a:pt x="278765" y="45719"/>
                </a:lnTo>
                <a:lnTo>
                  <a:pt x="282575" y="0"/>
                </a:lnTo>
                <a:lnTo>
                  <a:pt x="2414270" y="0"/>
                </a:lnTo>
                <a:lnTo>
                  <a:pt x="2418079" y="45719"/>
                </a:lnTo>
                <a:lnTo>
                  <a:pt x="2428875" y="89534"/>
                </a:lnTo>
                <a:lnTo>
                  <a:pt x="2446020" y="130175"/>
                </a:lnTo>
                <a:lnTo>
                  <a:pt x="2468879" y="167004"/>
                </a:lnTo>
                <a:lnTo>
                  <a:pt x="2496819" y="200025"/>
                </a:lnTo>
                <a:lnTo>
                  <a:pt x="2529840" y="227964"/>
                </a:lnTo>
                <a:lnTo>
                  <a:pt x="2566669" y="250825"/>
                </a:lnTo>
                <a:lnTo>
                  <a:pt x="2607310" y="267969"/>
                </a:lnTo>
                <a:lnTo>
                  <a:pt x="2651125" y="278764"/>
                </a:lnTo>
                <a:lnTo>
                  <a:pt x="2696844" y="282574"/>
                </a:lnTo>
                <a:lnTo>
                  <a:pt x="2696844" y="1413509"/>
                </a:lnTo>
                <a:lnTo>
                  <a:pt x="2651125" y="1417320"/>
                </a:lnTo>
                <a:lnTo>
                  <a:pt x="2607310" y="1428114"/>
                </a:lnTo>
                <a:lnTo>
                  <a:pt x="2566669" y="1445259"/>
                </a:lnTo>
                <a:lnTo>
                  <a:pt x="2529840" y="1468120"/>
                </a:lnTo>
                <a:lnTo>
                  <a:pt x="2496819" y="1496059"/>
                </a:lnTo>
                <a:lnTo>
                  <a:pt x="2468879" y="1529080"/>
                </a:lnTo>
                <a:lnTo>
                  <a:pt x="2446020" y="1565909"/>
                </a:lnTo>
                <a:lnTo>
                  <a:pt x="2428875" y="1606549"/>
                </a:lnTo>
                <a:lnTo>
                  <a:pt x="2418079" y="1650364"/>
                </a:lnTo>
                <a:lnTo>
                  <a:pt x="2414270" y="1696084"/>
                </a:lnTo>
                <a:lnTo>
                  <a:pt x="282575" y="1696084"/>
                </a:lnTo>
                <a:lnTo>
                  <a:pt x="278765" y="1650364"/>
                </a:lnTo>
                <a:lnTo>
                  <a:pt x="267970" y="1606549"/>
                </a:lnTo>
                <a:lnTo>
                  <a:pt x="250825" y="1565909"/>
                </a:lnTo>
                <a:lnTo>
                  <a:pt x="227965" y="1529080"/>
                </a:lnTo>
                <a:lnTo>
                  <a:pt x="200025" y="1496059"/>
                </a:lnTo>
                <a:lnTo>
                  <a:pt x="167005" y="1468120"/>
                </a:lnTo>
                <a:lnTo>
                  <a:pt x="130175" y="1445259"/>
                </a:lnTo>
                <a:lnTo>
                  <a:pt x="89534" y="1428114"/>
                </a:lnTo>
                <a:lnTo>
                  <a:pt x="45720" y="1417320"/>
                </a:lnTo>
                <a:lnTo>
                  <a:pt x="0" y="1413509"/>
                </a:lnTo>
                <a:lnTo>
                  <a:pt x="0" y="282574"/>
                </a:lnTo>
                <a:close/>
              </a:path>
            </a:pathLst>
          </a:custGeom>
          <a:ln w="12700">
            <a:solidFill>
              <a:srgbClr val="92C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902334" y="4216400"/>
            <a:ext cx="4345940" cy="1442085"/>
          </a:xfrm>
          <a:custGeom>
            <a:avLst/>
            <a:gdLst/>
            <a:ahLst/>
            <a:cxnLst/>
            <a:rect l="l" t="t" r="r" b="b"/>
            <a:pathLst>
              <a:path w="4345940" h="1442085">
                <a:moveTo>
                  <a:pt x="3809" y="1286510"/>
                </a:moveTo>
                <a:lnTo>
                  <a:pt x="0" y="1298575"/>
                </a:lnTo>
                <a:lnTo>
                  <a:pt x="434340" y="1411605"/>
                </a:lnTo>
                <a:lnTo>
                  <a:pt x="426720" y="1442085"/>
                </a:lnTo>
                <a:lnTo>
                  <a:pt x="509905" y="1424305"/>
                </a:lnTo>
                <a:lnTo>
                  <a:pt x="498475" y="1414780"/>
                </a:lnTo>
                <a:lnTo>
                  <a:pt x="481147" y="1399539"/>
                </a:lnTo>
                <a:lnTo>
                  <a:pt x="437515" y="1399539"/>
                </a:lnTo>
                <a:lnTo>
                  <a:pt x="3809" y="1286510"/>
                </a:lnTo>
                <a:close/>
              </a:path>
              <a:path w="4345940" h="1442085">
                <a:moveTo>
                  <a:pt x="445770" y="1368425"/>
                </a:moveTo>
                <a:lnTo>
                  <a:pt x="437515" y="1399539"/>
                </a:lnTo>
                <a:lnTo>
                  <a:pt x="481147" y="1399539"/>
                </a:lnTo>
                <a:lnTo>
                  <a:pt x="445770" y="1368425"/>
                </a:lnTo>
                <a:close/>
              </a:path>
              <a:path w="4345940" h="1442085">
                <a:moveTo>
                  <a:pt x="3641725" y="796289"/>
                </a:moveTo>
                <a:lnTo>
                  <a:pt x="3638550" y="798830"/>
                </a:lnTo>
                <a:lnTo>
                  <a:pt x="3637279" y="805180"/>
                </a:lnTo>
                <a:lnTo>
                  <a:pt x="3639185" y="808989"/>
                </a:lnTo>
                <a:lnTo>
                  <a:pt x="3740150" y="828039"/>
                </a:lnTo>
                <a:lnTo>
                  <a:pt x="3738879" y="824230"/>
                </a:lnTo>
                <a:lnTo>
                  <a:pt x="3733728" y="808989"/>
                </a:lnTo>
                <a:lnTo>
                  <a:pt x="3709035" y="808989"/>
                </a:lnTo>
                <a:lnTo>
                  <a:pt x="3641725" y="796289"/>
                </a:lnTo>
                <a:close/>
              </a:path>
              <a:path w="4345940" h="1442085">
                <a:moveTo>
                  <a:pt x="2799715" y="0"/>
                </a:moveTo>
                <a:lnTo>
                  <a:pt x="2790825" y="9525"/>
                </a:lnTo>
                <a:lnTo>
                  <a:pt x="3709035" y="808989"/>
                </a:lnTo>
                <a:lnTo>
                  <a:pt x="3733728" y="808989"/>
                </a:lnTo>
                <a:lnTo>
                  <a:pt x="3730508" y="799464"/>
                </a:lnTo>
                <a:lnTo>
                  <a:pt x="3717290" y="799464"/>
                </a:lnTo>
                <a:lnTo>
                  <a:pt x="2799715" y="0"/>
                </a:lnTo>
                <a:close/>
              </a:path>
              <a:path w="4345940" h="1442085">
                <a:moveTo>
                  <a:pt x="3703954" y="728980"/>
                </a:moveTo>
                <a:lnTo>
                  <a:pt x="3700144" y="730250"/>
                </a:lnTo>
                <a:lnTo>
                  <a:pt x="3696969" y="731519"/>
                </a:lnTo>
                <a:lnTo>
                  <a:pt x="3695065" y="734694"/>
                </a:lnTo>
                <a:lnTo>
                  <a:pt x="3696335" y="738505"/>
                </a:lnTo>
                <a:lnTo>
                  <a:pt x="3717290" y="799464"/>
                </a:lnTo>
                <a:lnTo>
                  <a:pt x="3730508" y="799464"/>
                </a:lnTo>
                <a:lnTo>
                  <a:pt x="3708400" y="734060"/>
                </a:lnTo>
                <a:lnTo>
                  <a:pt x="3707129" y="730885"/>
                </a:lnTo>
                <a:lnTo>
                  <a:pt x="3703954" y="728980"/>
                </a:lnTo>
                <a:close/>
              </a:path>
              <a:path w="4345940" h="1442085">
                <a:moveTo>
                  <a:pt x="3938269" y="721994"/>
                </a:moveTo>
                <a:lnTo>
                  <a:pt x="3935094" y="722630"/>
                </a:lnTo>
                <a:lnTo>
                  <a:pt x="3931285" y="722630"/>
                </a:lnTo>
                <a:lnTo>
                  <a:pt x="3928744" y="725805"/>
                </a:lnTo>
                <a:lnTo>
                  <a:pt x="3928744" y="728980"/>
                </a:lnTo>
                <a:lnTo>
                  <a:pt x="3934460" y="828039"/>
                </a:lnTo>
                <a:lnTo>
                  <a:pt x="3947794" y="819785"/>
                </a:lnTo>
                <a:lnTo>
                  <a:pt x="3980260" y="798830"/>
                </a:lnTo>
                <a:lnTo>
                  <a:pt x="3956685" y="798830"/>
                </a:lnTo>
                <a:lnTo>
                  <a:pt x="3959611" y="793114"/>
                </a:lnTo>
                <a:lnTo>
                  <a:pt x="3945254" y="793114"/>
                </a:lnTo>
                <a:lnTo>
                  <a:pt x="3941482" y="728980"/>
                </a:lnTo>
                <a:lnTo>
                  <a:pt x="3941444" y="725169"/>
                </a:lnTo>
                <a:lnTo>
                  <a:pt x="3938269" y="721994"/>
                </a:lnTo>
                <a:close/>
              </a:path>
              <a:path w="4345940" h="1442085">
                <a:moveTo>
                  <a:pt x="4013835" y="762000"/>
                </a:moveTo>
                <a:lnTo>
                  <a:pt x="4011294" y="763905"/>
                </a:lnTo>
                <a:lnTo>
                  <a:pt x="3956685" y="798830"/>
                </a:lnTo>
                <a:lnTo>
                  <a:pt x="3980260" y="798830"/>
                </a:lnTo>
                <a:lnTo>
                  <a:pt x="4017644" y="774700"/>
                </a:lnTo>
                <a:lnTo>
                  <a:pt x="4020819" y="772794"/>
                </a:lnTo>
                <a:lnTo>
                  <a:pt x="4021454" y="768985"/>
                </a:lnTo>
                <a:lnTo>
                  <a:pt x="4017644" y="762635"/>
                </a:lnTo>
                <a:lnTo>
                  <a:pt x="4013835" y="762000"/>
                </a:lnTo>
                <a:close/>
              </a:path>
              <a:path w="4345940" h="1442085">
                <a:moveTo>
                  <a:pt x="4334510" y="32385"/>
                </a:moveTo>
                <a:lnTo>
                  <a:pt x="3945254" y="793114"/>
                </a:lnTo>
                <a:lnTo>
                  <a:pt x="3959611" y="793114"/>
                </a:lnTo>
                <a:lnTo>
                  <a:pt x="4345940" y="38735"/>
                </a:lnTo>
                <a:lnTo>
                  <a:pt x="4334510" y="323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74900" y="2123965"/>
            <a:ext cx="219024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Административное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управление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32278" y="2123965"/>
            <a:ext cx="1870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Общественное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управление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3700" y="2875912"/>
            <a:ext cx="9001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Заведующий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32278" y="2875912"/>
            <a:ext cx="204362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Общее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собрание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работников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8308" y="3533647"/>
            <a:ext cx="889000" cy="427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6680">
              <a:lnSpc>
                <a:spcPct val="11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Старший воспитатель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9069" y="3536696"/>
            <a:ext cx="621665" cy="427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" marR="5080" indent="-30480">
              <a:lnSpc>
                <a:spcPct val="11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Зам. </a:t>
            </a:r>
            <a:r>
              <a:rPr sz="1200" b="1" spc="-20" dirty="0">
                <a:latin typeface="Times New Roman"/>
                <a:cs typeface="Times New Roman"/>
              </a:rPr>
              <a:t>зав.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ХР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99735" y="3542791"/>
            <a:ext cx="789940" cy="427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>
              <a:lnSpc>
                <a:spcPct val="11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Старшая </a:t>
            </a:r>
            <a:r>
              <a:rPr sz="1200" b="1" dirty="0">
                <a:latin typeface="Times New Roman"/>
                <a:cs typeface="Times New Roman"/>
              </a:rPr>
              <a:t>мед.</a:t>
            </a:r>
            <a:r>
              <a:rPr sz="1200" b="1" spc="-10" dirty="0">
                <a:latin typeface="Times New Roman"/>
                <a:cs typeface="Times New Roman"/>
              </a:rPr>
              <a:t> сестра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32278" y="3696207"/>
            <a:ext cx="171481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Педагогический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20" dirty="0">
                <a:latin typeface="Times New Roman"/>
                <a:cs typeface="Times New Roman"/>
              </a:rPr>
              <a:t>совет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78279" y="4244085"/>
            <a:ext cx="914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Воспитатели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34831" y="4422196"/>
            <a:ext cx="16122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Родительский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комитет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3074" y="5088663"/>
            <a:ext cx="649605" cy="43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117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Педагог- психолог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75100" y="5325513"/>
            <a:ext cx="1908302" cy="4301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0080" marR="5080" indent="-628015">
              <a:lnSpc>
                <a:spcPct val="1133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Младший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обслуживающий персонал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28100" y="5325513"/>
            <a:ext cx="838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Родители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6012" y="5783960"/>
            <a:ext cx="2245995" cy="12299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75"/>
              </a:spcBef>
            </a:pPr>
            <a:r>
              <a:rPr sz="1200" b="1" spc="-10" dirty="0">
                <a:latin typeface="Times New Roman"/>
                <a:cs typeface="Times New Roman"/>
              </a:rPr>
              <a:t>Специалисты:</a:t>
            </a:r>
            <a:r>
              <a:rPr sz="1200" b="1" spc="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музыкальный </a:t>
            </a:r>
            <a:r>
              <a:rPr sz="1200" b="1" dirty="0">
                <a:latin typeface="Times New Roman"/>
                <a:cs typeface="Times New Roman"/>
              </a:rPr>
              <a:t>руководитель, </a:t>
            </a:r>
            <a:r>
              <a:rPr sz="1200" b="1" spc="-10" dirty="0">
                <a:latin typeface="Times New Roman"/>
                <a:cs typeface="Times New Roman"/>
              </a:rPr>
              <a:t>учитель-логопед, </a:t>
            </a:r>
            <a:r>
              <a:rPr sz="1200" b="1" dirty="0">
                <a:latin typeface="Times New Roman"/>
                <a:cs typeface="Times New Roman"/>
              </a:rPr>
              <a:t>воспитатель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обучению </a:t>
            </a:r>
            <a:r>
              <a:rPr sz="1200" b="1" dirty="0">
                <a:latin typeface="Times New Roman"/>
                <a:cs typeface="Times New Roman"/>
              </a:rPr>
              <a:t>татарскому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языку,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инструктор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физ.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10" dirty="0" err="1">
                <a:latin typeface="Times New Roman"/>
                <a:cs typeface="Times New Roman"/>
              </a:rPr>
              <a:t>культуре</a:t>
            </a:r>
            <a:r>
              <a:rPr sz="1200" b="1" spc="-10" dirty="0" smtClean="0">
                <a:latin typeface="Times New Roman"/>
                <a:cs typeface="Times New Roman"/>
              </a:rPr>
              <a:t>,</a:t>
            </a:r>
            <a:r>
              <a:rPr lang="ru-RU" sz="1200" b="1" spc="-10" dirty="0" smtClean="0">
                <a:latin typeface="Times New Roman"/>
                <a:cs typeface="Times New Roman"/>
              </a:rPr>
              <a:t> </a:t>
            </a:r>
            <a:r>
              <a:rPr sz="1200" b="1" spc="-10" dirty="0" err="1" smtClean="0">
                <a:latin typeface="Times New Roman"/>
                <a:cs typeface="Times New Roman"/>
              </a:rPr>
              <a:t>педагог</a:t>
            </a:r>
            <a:r>
              <a:rPr sz="1200" b="1" spc="-10" dirty="0" smtClean="0">
                <a:latin typeface="Times New Roman"/>
                <a:cs typeface="Times New Roman"/>
              </a:rPr>
              <a:t>- </a:t>
            </a:r>
            <a:r>
              <a:rPr sz="1200" b="1" spc="-10" dirty="0">
                <a:latin typeface="Times New Roman"/>
                <a:cs typeface="Times New Roman"/>
              </a:rPr>
              <a:t>психолог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35487" y="6805676"/>
            <a:ext cx="20440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Воспитанники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их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родители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980689" y="379730"/>
            <a:ext cx="5160010" cy="537210"/>
            <a:chOff x="2980689" y="379730"/>
            <a:chExt cx="5160010" cy="537210"/>
          </a:xfrm>
        </p:grpSpPr>
        <p:sp>
          <p:nvSpPr>
            <p:cNvPr id="18" name="object 18"/>
            <p:cNvSpPr/>
            <p:nvPr/>
          </p:nvSpPr>
          <p:spPr>
            <a:xfrm>
              <a:off x="2999739" y="411480"/>
              <a:ext cx="5140960" cy="505459"/>
            </a:xfrm>
            <a:custGeom>
              <a:avLst/>
              <a:gdLst/>
              <a:ahLst/>
              <a:cxnLst/>
              <a:rect l="l" t="t" r="r" b="b"/>
              <a:pathLst>
                <a:path w="5140959" h="505459">
                  <a:moveTo>
                    <a:pt x="2570480" y="0"/>
                  </a:moveTo>
                  <a:lnTo>
                    <a:pt x="2410951" y="478"/>
                  </a:lnTo>
                  <a:lnTo>
                    <a:pt x="2254006" y="1896"/>
                  </a:lnTo>
                  <a:lnTo>
                    <a:pt x="2099927" y="4224"/>
                  </a:lnTo>
                  <a:lnTo>
                    <a:pt x="1949000" y="7436"/>
                  </a:lnTo>
                  <a:lnTo>
                    <a:pt x="1801507" y="11502"/>
                  </a:lnTo>
                  <a:lnTo>
                    <a:pt x="1657735" y="16395"/>
                  </a:lnTo>
                  <a:lnTo>
                    <a:pt x="1517966" y="22088"/>
                  </a:lnTo>
                  <a:lnTo>
                    <a:pt x="1382486" y="28551"/>
                  </a:lnTo>
                  <a:lnTo>
                    <a:pt x="1251578" y="35757"/>
                  </a:lnTo>
                  <a:lnTo>
                    <a:pt x="1125527" y="43679"/>
                  </a:lnTo>
                  <a:lnTo>
                    <a:pt x="1064412" y="47899"/>
                  </a:lnTo>
                  <a:lnTo>
                    <a:pt x="1004617" y="52288"/>
                  </a:lnTo>
                  <a:lnTo>
                    <a:pt x="946179" y="56841"/>
                  </a:lnTo>
                  <a:lnTo>
                    <a:pt x="889133" y="61555"/>
                  </a:lnTo>
                  <a:lnTo>
                    <a:pt x="833514" y="66428"/>
                  </a:lnTo>
                  <a:lnTo>
                    <a:pt x="779358" y="71455"/>
                  </a:lnTo>
                  <a:lnTo>
                    <a:pt x="726700" y="76632"/>
                  </a:lnTo>
                  <a:lnTo>
                    <a:pt x="675577" y="81957"/>
                  </a:lnTo>
                  <a:lnTo>
                    <a:pt x="626023" y="87425"/>
                  </a:lnTo>
                  <a:lnTo>
                    <a:pt x="578075" y="93034"/>
                  </a:lnTo>
                  <a:lnTo>
                    <a:pt x="531767" y="98780"/>
                  </a:lnTo>
                  <a:lnTo>
                    <a:pt x="487135" y="104659"/>
                  </a:lnTo>
                  <a:lnTo>
                    <a:pt x="444215" y="110668"/>
                  </a:lnTo>
                  <a:lnTo>
                    <a:pt x="403042" y="116804"/>
                  </a:lnTo>
                  <a:lnTo>
                    <a:pt x="363652" y="123062"/>
                  </a:lnTo>
                  <a:lnTo>
                    <a:pt x="326080" y="129439"/>
                  </a:lnTo>
                  <a:lnTo>
                    <a:pt x="256534" y="142538"/>
                  </a:lnTo>
                  <a:lnTo>
                    <a:pt x="194687" y="156073"/>
                  </a:lnTo>
                  <a:lnTo>
                    <a:pt x="140824" y="170015"/>
                  </a:lnTo>
                  <a:lnTo>
                    <a:pt x="95230" y="184336"/>
                  </a:lnTo>
                  <a:lnTo>
                    <a:pt x="58189" y="199009"/>
                  </a:lnTo>
                  <a:lnTo>
                    <a:pt x="19284" y="221617"/>
                  </a:lnTo>
                  <a:lnTo>
                    <a:pt x="0" y="252729"/>
                  </a:lnTo>
                  <a:lnTo>
                    <a:pt x="1223" y="260601"/>
                  </a:lnTo>
                  <a:lnTo>
                    <a:pt x="29984" y="291453"/>
                  </a:lnTo>
                  <a:lnTo>
                    <a:pt x="75623" y="313828"/>
                  </a:lnTo>
                  <a:lnTo>
                    <a:pt x="116976" y="328329"/>
                  </a:lnTo>
                  <a:lnTo>
                    <a:pt x="166740" y="342464"/>
                  </a:lnTo>
                  <a:lnTo>
                    <a:pt x="224630" y="356206"/>
                  </a:lnTo>
                  <a:lnTo>
                    <a:pt x="290362" y="369526"/>
                  </a:lnTo>
                  <a:lnTo>
                    <a:pt x="363652" y="382397"/>
                  </a:lnTo>
                  <a:lnTo>
                    <a:pt x="403042" y="388655"/>
                  </a:lnTo>
                  <a:lnTo>
                    <a:pt x="444215" y="394791"/>
                  </a:lnTo>
                  <a:lnTo>
                    <a:pt x="487135" y="400800"/>
                  </a:lnTo>
                  <a:lnTo>
                    <a:pt x="531767" y="406679"/>
                  </a:lnTo>
                  <a:lnTo>
                    <a:pt x="578075" y="412425"/>
                  </a:lnTo>
                  <a:lnTo>
                    <a:pt x="626023" y="418034"/>
                  </a:lnTo>
                  <a:lnTo>
                    <a:pt x="675577" y="423502"/>
                  </a:lnTo>
                  <a:lnTo>
                    <a:pt x="726700" y="428827"/>
                  </a:lnTo>
                  <a:lnTo>
                    <a:pt x="779358" y="434004"/>
                  </a:lnTo>
                  <a:lnTo>
                    <a:pt x="833514" y="439031"/>
                  </a:lnTo>
                  <a:lnTo>
                    <a:pt x="889133" y="443904"/>
                  </a:lnTo>
                  <a:lnTo>
                    <a:pt x="946179" y="448618"/>
                  </a:lnTo>
                  <a:lnTo>
                    <a:pt x="1004617" y="453171"/>
                  </a:lnTo>
                  <a:lnTo>
                    <a:pt x="1064412" y="457560"/>
                  </a:lnTo>
                  <a:lnTo>
                    <a:pt x="1125527" y="461780"/>
                  </a:lnTo>
                  <a:lnTo>
                    <a:pt x="1251578" y="469702"/>
                  </a:lnTo>
                  <a:lnTo>
                    <a:pt x="1382486" y="476908"/>
                  </a:lnTo>
                  <a:lnTo>
                    <a:pt x="1517966" y="483371"/>
                  </a:lnTo>
                  <a:lnTo>
                    <a:pt x="1657735" y="489064"/>
                  </a:lnTo>
                  <a:lnTo>
                    <a:pt x="1801507" y="493957"/>
                  </a:lnTo>
                  <a:lnTo>
                    <a:pt x="1949000" y="498023"/>
                  </a:lnTo>
                  <a:lnTo>
                    <a:pt x="2099927" y="501235"/>
                  </a:lnTo>
                  <a:lnTo>
                    <a:pt x="2254006" y="503563"/>
                  </a:lnTo>
                  <a:lnTo>
                    <a:pt x="2410951" y="504981"/>
                  </a:lnTo>
                  <a:lnTo>
                    <a:pt x="2570480" y="505459"/>
                  </a:lnTo>
                  <a:lnTo>
                    <a:pt x="2730008" y="504981"/>
                  </a:lnTo>
                  <a:lnTo>
                    <a:pt x="2886953" y="503563"/>
                  </a:lnTo>
                  <a:lnTo>
                    <a:pt x="3041032" y="501235"/>
                  </a:lnTo>
                  <a:lnTo>
                    <a:pt x="3191959" y="498023"/>
                  </a:lnTo>
                  <a:lnTo>
                    <a:pt x="3339452" y="493957"/>
                  </a:lnTo>
                  <a:lnTo>
                    <a:pt x="3483224" y="489064"/>
                  </a:lnTo>
                  <a:lnTo>
                    <a:pt x="3622993" y="483371"/>
                  </a:lnTo>
                  <a:lnTo>
                    <a:pt x="3758473" y="476908"/>
                  </a:lnTo>
                  <a:lnTo>
                    <a:pt x="3889381" y="469702"/>
                  </a:lnTo>
                  <a:lnTo>
                    <a:pt x="4015432" y="461780"/>
                  </a:lnTo>
                  <a:lnTo>
                    <a:pt x="4076547" y="457560"/>
                  </a:lnTo>
                  <a:lnTo>
                    <a:pt x="4136342" y="453171"/>
                  </a:lnTo>
                  <a:lnTo>
                    <a:pt x="4194780" y="448618"/>
                  </a:lnTo>
                  <a:lnTo>
                    <a:pt x="4251826" y="443904"/>
                  </a:lnTo>
                  <a:lnTo>
                    <a:pt x="4307445" y="439031"/>
                  </a:lnTo>
                  <a:lnTo>
                    <a:pt x="4361601" y="434004"/>
                  </a:lnTo>
                  <a:lnTo>
                    <a:pt x="4414259" y="428827"/>
                  </a:lnTo>
                  <a:lnTo>
                    <a:pt x="4465382" y="423502"/>
                  </a:lnTo>
                  <a:lnTo>
                    <a:pt x="4514936" y="418034"/>
                  </a:lnTo>
                  <a:lnTo>
                    <a:pt x="4562884" y="412425"/>
                  </a:lnTo>
                  <a:lnTo>
                    <a:pt x="4609192" y="406679"/>
                  </a:lnTo>
                  <a:lnTo>
                    <a:pt x="4653824" y="400800"/>
                  </a:lnTo>
                  <a:lnTo>
                    <a:pt x="4696744" y="394791"/>
                  </a:lnTo>
                  <a:lnTo>
                    <a:pt x="4737917" y="388655"/>
                  </a:lnTo>
                  <a:lnTo>
                    <a:pt x="4777307" y="382397"/>
                  </a:lnTo>
                  <a:lnTo>
                    <a:pt x="4814879" y="376020"/>
                  </a:lnTo>
                  <a:lnTo>
                    <a:pt x="4884425" y="362921"/>
                  </a:lnTo>
                  <a:lnTo>
                    <a:pt x="4946272" y="349386"/>
                  </a:lnTo>
                  <a:lnTo>
                    <a:pt x="5000135" y="335444"/>
                  </a:lnTo>
                  <a:lnTo>
                    <a:pt x="5045729" y="321123"/>
                  </a:lnTo>
                  <a:lnTo>
                    <a:pt x="5082770" y="306450"/>
                  </a:lnTo>
                  <a:lnTo>
                    <a:pt x="5121675" y="283842"/>
                  </a:lnTo>
                  <a:lnTo>
                    <a:pt x="5140960" y="252729"/>
                  </a:lnTo>
                  <a:lnTo>
                    <a:pt x="5139736" y="244858"/>
                  </a:lnTo>
                  <a:lnTo>
                    <a:pt x="5110975" y="214006"/>
                  </a:lnTo>
                  <a:lnTo>
                    <a:pt x="5065336" y="191631"/>
                  </a:lnTo>
                  <a:lnTo>
                    <a:pt x="5023983" y="177130"/>
                  </a:lnTo>
                  <a:lnTo>
                    <a:pt x="4974219" y="162995"/>
                  </a:lnTo>
                  <a:lnTo>
                    <a:pt x="4916329" y="149253"/>
                  </a:lnTo>
                  <a:lnTo>
                    <a:pt x="4850597" y="135933"/>
                  </a:lnTo>
                  <a:lnTo>
                    <a:pt x="4777307" y="123062"/>
                  </a:lnTo>
                  <a:lnTo>
                    <a:pt x="4737917" y="116804"/>
                  </a:lnTo>
                  <a:lnTo>
                    <a:pt x="4696744" y="110668"/>
                  </a:lnTo>
                  <a:lnTo>
                    <a:pt x="4653824" y="104659"/>
                  </a:lnTo>
                  <a:lnTo>
                    <a:pt x="4609192" y="98780"/>
                  </a:lnTo>
                  <a:lnTo>
                    <a:pt x="4562884" y="93034"/>
                  </a:lnTo>
                  <a:lnTo>
                    <a:pt x="4514936" y="87425"/>
                  </a:lnTo>
                  <a:lnTo>
                    <a:pt x="4465382" y="81957"/>
                  </a:lnTo>
                  <a:lnTo>
                    <a:pt x="4414259" y="76632"/>
                  </a:lnTo>
                  <a:lnTo>
                    <a:pt x="4361601" y="71455"/>
                  </a:lnTo>
                  <a:lnTo>
                    <a:pt x="4307445" y="66428"/>
                  </a:lnTo>
                  <a:lnTo>
                    <a:pt x="4251826" y="61555"/>
                  </a:lnTo>
                  <a:lnTo>
                    <a:pt x="4194780" y="56841"/>
                  </a:lnTo>
                  <a:lnTo>
                    <a:pt x="4136342" y="52288"/>
                  </a:lnTo>
                  <a:lnTo>
                    <a:pt x="4076547" y="47899"/>
                  </a:lnTo>
                  <a:lnTo>
                    <a:pt x="4015432" y="43679"/>
                  </a:lnTo>
                  <a:lnTo>
                    <a:pt x="3889381" y="35757"/>
                  </a:lnTo>
                  <a:lnTo>
                    <a:pt x="3758473" y="28551"/>
                  </a:lnTo>
                  <a:lnTo>
                    <a:pt x="3622993" y="22088"/>
                  </a:lnTo>
                  <a:lnTo>
                    <a:pt x="3483224" y="16395"/>
                  </a:lnTo>
                  <a:lnTo>
                    <a:pt x="3339452" y="11502"/>
                  </a:lnTo>
                  <a:lnTo>
                    <a:pt x="3191959" y="7436"/>
                  </a:lnTo>
                  <a:lnTo>
                    <a:pt x="3041032" y="4224"/>
                  </a:lnTo>
                  <a:lnTo>
                    <a:pt x="2886953" y="1896"/>
                  </a:lnTo>
                  <a:lnTo>
                    <a:pt x="2730008" y="478"/>
                  </a:lnTo>
                  <a:lnTo>
                    <a:pt x="2570480" y="0"/>
                  </a:lnTo>
                  <a:close/>
                </a:path>
              </a:pathLst>
            </a:custGeom>
            <a:solidFill>
              <a:srgbClr val="96460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7039" y="386080"/>
              <a:ext cx="5140960" cy="50545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987039" y="386080"/>
              <a:ext cx="5140960" cy="505459"/>
            </a:xfrm>
            <a:custGeom>
              <a:avLst/>
              <a:gdLst/>
              <a:ahLst/>
              <a:cxnLst/>
              <a:rect l="l" t="t" r="r" b="b"/>
              <a:pathLst>
                <a:path w="5140959" h="505459">
                  <a:moveTo>
                    <a:pt x="2570480" y="0"/>
                  </a:moveTo>
                  <a:lnTo>
                    <a:pt x="2490410" y="120"/>
                  </a:lnTo>
                  <a:lnTo>
                    <a:pt x="2410951" y="478"/>
                  </a:lnTo>
                  <a:lnTo>
                    <a:pt x="2332138" y="1071"/>
                  </a:lnTo>
                  <a:lnTo>
                    <a:pt x="2254006" y="1896"/>
                  </a:lnTo>
                  <a:lnTo>
                    <a:pt x="2176591" y="2948"/>
                  </a:lnTo>
                  <a:lnTo>
                    <a:pt x="2099927" y="4224"/>
                  </a:lnTo>
                  <a:lnTo>
                    <a:pt x="2024052" y="5721"/>
                  </a:lnTo>
                  <a:lnTo>
                    <a:pt x="1949000" y="7436"/>
                  </a:lnTo>
                  <a:lnTo>
                    <a:pt x="1874806" y="9364"/>
                  </a:lnTo>
                  <a:lnTo>
                    <a:pt x="1801507" y="11502"/>
                  </a:lnTo>
                  <a:lnTo>
                    <a:pt x="1729138" y="13847"/>
                  </a:lnTo>
                  <a:lnTo>
                    <a:pt x="1657735" y="16395"/>
                  </a:lnTo>
                  <a:lnTo>
                    <a:pt x="1587332" y="19143"/>
                  </a:lnTo>
                  <a:lnTo>
                    <a:pt x="1517966" y="22088"/>
                  </a:lnTo>
                  <a:lnTo>
                    <a:pt x="1449672" y="25225"/>
                  </a:lnTo>
                  <a:lnTo>
                    <a:pt x="1382486" y="28551"/>
                  </a:lnTo>
                  <a:lnTo>
                    <a:pt x="1316443" y="32063"/>
                  </a:lnTo>
                  <a:lnTo>
                    <a:pt x="1251578" y="35757"/>
                  </a:lnTo>
                  <a:lnTo>
                    <a:pt x="1187928" y="39630"/>
                  </a:lnTo>
                  <a:lnTo>
                    <a:pt x="1125527" y="43679"/>
                  </a:lnTo>
                  <a:lnTo>
                    <a:pt x="1064412" y="47899"/>
                  </a:lnTo>
                  <a:lnTo>
                    <a:pt x="1004617" y="52288"/>
                  </a:lnTo>
                  <a:lnTo>
                    <a:pt x="946179" y="56841"/>
                  </a:lnTo>
                  <a:lnTo>
                    <a:pt x="889133" y="61555"/>
                  </a:lnTo>
                  <a:lnTo>
                    <a:pt x="833514" y="66428"/>
                  </a:lnTo>
                  <a:lnTo>
                    <a:pt x="779358" y="71455"/>
                  </a:lnTo>
                  <a:lnTo>
                    <a:pt x="726700" y="76632"/>
                  </a:lnTo>
                  <a:lnTo>
                    <a:pt x="675577" y="81957"/>
                  </a:lnTo>
                  <a:lnTo>
                    <a:pt x="626023" y="87425"/>
                  </a:lnTo>
                  <a:lnTo>
                    <a:pt x="578075" y="93034"/>
                  </a:lnTo>
                  <a:lnTo>
                    <a:pt x="531767" y="98780"/>
                  </a:lnTo>
                  <a:lnTo>
                    <a:pt x="487135" y="104659"/>
                  </a:lnTo>
                  <a:lnTo>
                    <a:pt x="444215" y="110668"/>
                  </a:lnTo>
                  <a:lnTo>
                    <a:pt x="403042" y="116804"/>
                  </a:lnTo>
                  <a:lnTo>
                    <a:pt x="363652" y="123062"/>
                  </a:lnTo>
                  <a:lnTo>
                    <a:pt x="326080" y="129439"/>
                  </a:lnTo>
                  <a:lnTo>
                    <a:pt x="256534" y="142538"/>
                  </a:lnTo>
                  <a:lnTo>
                    <a:pt x="194687" y="156073"/>
                  </a:lnTo>
                  <a:lnTo>
                    <a:pt x="140824" y="170015"/>
                  </a:lnTo>
                  <a:lnTo>
                    <a:pt x="95230" y="184336"/>
                  </a:lnTo>
                  <a:lnTo>
                    <a:pt x="58189" y="199009"/>
                  </a:lnTo>
                  <a:lnTo>
                    <a:pt x="19284" y="221617"/>
                  </a:lnTo>
                  <a:lnTo>
                    <a:pt x="0" y="252729"/>
                  </a:lnTo>
                  <a:lnTo>
                    <a:pt x="1223" y="260601"/>
                  </a:lnTo>
                  <a:lnTo>
                    <a:pt x="29984" y="291453"/>
                  </a:lnTo>
                  <a:lnTo>
                    <a:pt x="75623" y="313828"/>
                  </a:lnTo>
                  <a:lnTo>
                    <a:pt x="116976" y="328329"/>
                  </a:lnTo>
                  <a:lnTo>
                    <a:pt x="166740" y="342464"/>
                  </a:lnTo>
                  <a:lnTo>
                    <a:pt x="224630" y="356206"/>
                  </a:lnTo>
                  <a:lnTo>
                    <a:pt x="290362" y="369526"/>
                  </a:lnTo>
                  <a:lnTo>
                    <a:pt x="363652" y="382397"/>
                  </a:lnTo>
                  <a:lnTo>
                    <a:pt x="403042" y="388655"/>
                  </a:lnTo>
                  <a:lnTo>
                    <a:pt x="444215" y="394791"/>
                  </a:lnTo>
                  <a:lnTo>
                    <a:pt x="487135" y="400800"/>
                  </a:lnTo>
                  <a:lnTo>
                    <a:pt x="531767" y="406679"/>
                  </a:lnTo>
                  <a:lnTo>
                    <a:pt x="578075" y="412425"/>
                  </a:lnTo>
                  <a:lnTo>
                    <a:pt x="626023" y="418034"/>
                  </a:lnTo>
                  <a:lnTo>
                    <a:pt x="675577" y="423502"/>
                  </a:lnTo>
                  <a:lnTo>
                    <a:pt x="726700" y="428827"/>
                  </a:lnTo>
                  <a:lnTo>
                    <a:pt x="779358" y="434004"/>
                  </a:lnTo>
                  <a:lnTo>
                    <a:pt x="833514" y="439031"/>
                  </a:lnTo>
                  <a:lnTo>
                    <a:pt x="889133" y="443904"/>
                  </a:lnTo>
                  <a:lnTo>
                    <a:pt x="946179" y="448618"/>
                  </a:lnTo>
                  <a:lnTo>
                    <a:pt x="1004617" y="453171"/>
                  </a:lnTo>
                  <a:lnTo>
                    <a:pt x="1064412" y="457560"/>
                  </a:lnTo>
                  <a:lnTo>
                    <a:pt x="1125527" y="461780"/>
                  </a:lnTo>
                  <a:lnTo>
                    <a:pt x="1187928" y="465829"/>
                  </a:lnTo>
                  <a:lnTo>
                    <a:pt x="1251578" y="469702"/>
                  </a:lnTo>
                  <a:lnTo>
                    <a:pt x="1316443" y="473396"/>
                  </a:lnTo>
                  <a:lnTo>
                    <a:pt x="1382486" y="476908"/>
                  </a:lnTo>
                  <a:lnTo>
                    <a:pt x="1449672" y="480234"/>
                  </a:lnTo>
                  <a:lnTo>
                    <a:pt x="1517966" y="483371"/>
                  </a:lnTo>
                  <a:lnTo>
                    <a:pt x="1587332" y="486316"/>
                  </a:lnTo>
                  <a:lnTo>
                    <a:pt x="1657735" y="489064"/>
                  </a:lnTo>
                  <a:lnTo>
                    <a:pt x="1729138" y="491612"/>
                  </a:lnTo>
                  <a:lnTo>
                    <a:pt x="1801507" y="493957"/>
                  </a:lnTo>
                  <a:lnTo>
                    <a:pt x="1874806" y="496095"/>
                  </a:lnTo>
                  <a:lnTo>
                    <a:pt x="1949000" y="498023"/>
                  </a:lnTo>
                  <a:lnTo>
                    <a:pt x="2024052" y="499738"/>
                  </a:lnTo>
                  <a:lnTo>
                    <a:pt x="2099927" y="501235"/>
                  </a:lnTo>
                  <a:lnTo>
                    <a:pt x="2176591" y="502511"/>
                  </a:lnTo>
                  <a:lnTo>
                    <a:pt x="2254006" y="503563"/>
                  </a:lnTo>
                  <a:lnTo>
                    <a:pt x="2332138" y="504388"/>
                  </a:lnTo>
                  <a:lnTo>
                    <a:pt x="2410951" y="504981"/>
                  </a:lnTo>
                  <a:lnTo>
                    <a:pt x="2490410" y="505339"/>
                  </a:lnTo>
                  <a:lnTo>
                    <a:pt x="2570480" y="505459"/>
                  </a:lnTo>
                  <a:lnTo>
                    <a:pt x="2650549" y="505339"/>
                  </a:lnTo>
                  <a:lnTo>
                    <a:pt x="2730008" y="504981"/>
                  </a:lnTo>
                  <a:lnTo>
                    <a:pt x="2808821" y="504388"/>
                  </a:lnTo>
                  <a:lnTo>
                    <a:pt x="2886953" y="503563"/>
                  </a:lnTo>
                  <a:lnTo>
                    <a:pt x="2964368" y="502511"/>
                  </a:lnTo>
                  <a:lnTo>
                    <a:pt x="3041032" y="501235"/>
                  </a:lnTo>
                  <a:lnTo>
                    <a:pt x="3116907" y="499738"/>
                  </a:lnTo>
                  <a:lnTo>
                    <a:pt x="3191959" y="498023"/>
                  </a:lnTo>
                  <a:lnTo>
                    <a:pt x="3266153" y="496095"/>
                  </a:lnTo>
                  <a:lnTo>
                    <a:pt x="3339452" y="493957"/>
                  </a:lnTo>
                  <a:lnTo>
                    <a:pt x="3411821" y="491612"/>
                  </a:lnTo>
                  <a:lnTo>
                    <a:pt x="3483224" y="489064"/>
                  </a:lnTo>
                  <a:lnTo>
                    <a:pt x="3553627" y="486316"/>
                  </a:lnTo>
                  <a:lnTo>
                    <a:pt x="3622993" y="483371"/>
                  </a:lnTo>
                  <a:lnTo>
                    <a:pt x="3691287" y="480234"/>
                  </a:lnTo>
                  <a:lnTo>
                    <a:pt x="3758473" y="476908"/>
                  </a:lnTo>
                  <a:lnTo>
                    <a:pt x="3824516" y="473396"/>
                  </a:lnTo>
                  <a:lnTo>
                    <a:pt x="3889381" y="469702"/>
                  </a:lnTo>
                  <a:lnTo>
                    <a:pt x="3953031" y="465829"/>
                  </a:lnTo>
                  <a:lnTo>
                    <a:pt x="4015432" y="461780"/>
                  </a:lnTo>
                  <a:lnTo>
                    <a:pt x="4076547" y="457560"/>
                  </a:lnTo>
                  <a:lnTo>
                    <a:pt x="4136342" y="453171"/>
                  </a:lnTo>
                  <a:lnTo>
                    <a:pt x="4194780" y="448618"/>
                  </a:lnTo>
                  <a:lnTo>
                    <a:pt x="4251826" y="443904"/>
                  </a:lnTo>
                  <a:lnTo>
                    <a:pt x="4307445" y="439031"/>
                  </a:lnTo>
                  <a:lnTo>
                    <a:pt x="4361601" y="434004"/>
                  </a:lnTo>
                  <a:lnTo>
                    <a:pt x="4414259" y="428827"/>
                  </a:lnTo>
                  <a:lnTo>
                    <a:pt x="4465382" y="423502"/>
                  </a:lnTo>
                  <a:lnTo>
                    <a:pt x="4514936" y="418034"/>
                  </a:lnTo>
                  <a:lnTo>
                    <a:pt x="4562884" y="412425"/>
                  </a:lnTo>
                  <a:lnTo>
                    <a:pt x="4609192" y="406679"/>
                  </a:lnTo>
                  <a:lnTo>
                    <a:pt x="4653824" y="400800"/>
                  </a:lnTo>
                  <a:lnTo>
                    <a:pt x="4696744" y="394791"/>
                  </a:lnTo>
                  <a:lnTo>
                    <a:pt x="4737917" y="388655"/>
                  </a:lnTo>
                  <a:lnTo>
                    <a:pt x="4777307" y="382397"/>
                  </a:lnTo>
                  <a:lnTo>
                    <a:pt x="4814879" y="376020"/>
                  </a:lnTo>
                  <a:lnTo>
                    <a:pt x="4884425" y="362921"/>
                  </a:lnTo>
                  <a:lnTo>
                    <a:pt x="4946272" y="349386"/>
                  </a:lnTo>
                  <a:lnTo>
                    <a:pt x="5000135" y="335444"/>
                  </a:lnTo>
                  <a:lnTo>
                    <a:pt x="5045729" y="321123"/>
                  </a:lnTo>
                  <a:lnTo>
                    <a:pt x="5082770" y="306450"/>
                  </a:lnTo>
                  <a:lnTo>
                    <a:pt x="5121675" y="283842"/>
                  </a:lnTo>
                  <a:lnTo>
                    <a:pt x="5140960" y="252729"/>
                  </a:lnTo>
                  <a:lnTo>
                    <a:pt x="5139736" y="244858"/>
                  </a:lnTo>
                  <a:lnTo>
                    <a:pt x="5110975" y="214006"/>
                  </a:lnTo>
                  <a:lnTo>
                    <a:pt x="5065336" y="191631"/>
                  </a:lnTo>
                  <a:lnTo>
                    <a:pt x="5023983" y="177130"/>
                  </a:lnTo>
                  <a:lnTo>
                    <a:pt x="4974219" y="162995"/>
                  </a:lnTo>
                  <a:lnTo>
                    <a:pt x="4916329" y="149253"/>
                  </a:lnTo>
                  <a:lnTo>
                    <a:pt x="4850597" y="135933"/>
                  </a:lnTo>
                  <a:lnTo>
                    <a:pt x="4777307" y="123062"/>
                  </a:lnTo>
                  <a:lnTo>
                    <a:pt x="4737917" y="116804"/>
                  </a:lnTo>
                  <a:lnTo>
                    <a:pt x="4696744" y="110668"/>
                  </a:lnTo>
                  <a:lnTo>
                    <a:pt x="4653824" y="104659"/>
                  </a:lnTo>
                  <a:lnTo>
                    <a:pt x="4609192" y="98780"/>
                  </a:lnTo>
                  <a:lnTo>
                    <a:pt x="4562884" y="93034"/>
                  </a:lnTo>
                  <a:lnTo>
                    <a:pt x="4514936" y="87425"/>
                  </a:lnTo>
                  <a:lnTo>
                    <a:pt x="4465382" y="81957"/>
                  </a:lnTo>
                  <a:lnTo>
                    <a:pt x="4414259" y="76632"/>
                  </a:lnTo>
                  <a:lnTo>
                    <a:pt x="4361601" y="71455"/>
                  </a:lnTo>
                  <a:lnTo>
                    <a:pt x="4307445" y="66428"/>
                  </a:lnTo>
                  <a:lnTo>
                    <a:pt x="4251826" y="61555"/>
                  </a:lnTo>
                  <a:lnTo>
                    <a:pt x="4194780" y="56841"/>
                  </a:lnTo>
                  <a:lnTo>
                    <a:pt x="4136342" y="52288"/>
                  </a:lnTo>
                  <a:lnTo>
                    <a:pt x="4076547" y="47899"/>
                  </a:lnTo>
                  <a:lnTo>
                    <a:pt x="4015432" y="43679"/>
                  </a:lnTo>
                  <a:lnTo>
                    <a:pt x="3953031" y="39630"/>
                  </a:lnTo>
                  <a:lnTo>
                    <a:pt x="3889381" y="35757"/>
                  </a:lnTo>
                  <a:lnTo>
                    <a:pt x="3824516" y="32063"/>
                  </a:lnTo>
                  <a:lnTo>
                    <a:pt x="3758473" y="28551"/>
                  </a:lnTo>
                  <a:lnTo>
                    <a:pt x="3691287" y="25225"/>
                  </a:lnTo>
                  <a:lnTo>
                    <a:pt x="3622993" y="22088"/>
                  </a:lnTo>
                  <a:lnTo>
                    <a:pt x="3553627" y="19143"/>
                  </a:lnTo>
                  <a:lnTo>
                    <a:pt x="3483224" y="16395"/>
                  </a:lnTo>
                  <a:lnTo>
                    <a:pt x="3411821" y="13847"/>
                  </a:lnTo>
                  <a:lnTo>
                    <a:pt x="3339452" y="11502"/>
                  </a:lnTo>
                  <a:lnTo>
                    <a:pt x="3266153" y="9364"/>
                  </a:lnTo>
                  <a:lnTo>
                    <a:pt x="3191959" y="7436"/>
                  </a:lnTo>
                  <a:lnTo>
                    <a:pt x="3116907" y="5721"/>
                  </a:lnTo>
                  <a:lnTo>
                    <a:pt x="3041032" y="4224"/>
                  </a:lnTo>
                  <a:lnTo>
                    <a:pt x="2964368" y="2948"/>
                  </a:lnTo>
                  <a:lnTo>
                    <a:pt x="2886953" y="1896"/>
                  </a:lnTo>
                  <a:lnTo>
                    <a:pt x="2808821" y="1071"/>
                  </a:lnTo>
                  <a:lnTo>
                    <a:pt x="2730008" y="478"/>
                  </a:lnTo>
                  <a:lnTo>
                    <a:pt x="2650549" y="120"/>
                  </a:lnTo>
                  <a:lnTo>
                    <a:pt x="2570480" y="0"/>
                  </a:lnTo>
                  <a:close/>
                </a:path>
              </a:pathLst>
            </a:custGeom>
            <a:ln w="12700">
              <a:solidFill>
                <a:srgbClr val="F9BE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83716" y="103123"/>
            <a:ext cx="9492184" cy="139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Муниципальное</a:t>
            </a:r>
            <a:r>
              <a:rPr sz="1200" b="1" spc="-10" dirty="0">
                <a:latin typeface="Times New Roman"/>
                <a:cs typeface="Times New Roman"/>
              </a:rPr>
              <a:t> бюджетное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дошкольное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образовательное </a:t>
            </a:r>
            <a:r>
              <a:rPr sz="1200" b="1" dirty="0">
                <a:latin typeface="Times New Roman"/>
                <a:cs typeface="Times New Roman"/>
              </a:rPr>
              <a:t>учреждение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«Детский</a:t>
            </a:r>
            <a:r>
              <a:rPr sz="1200" b="1" spc="30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сад</a:t>
            </a:r>
            <a:r>
              <a:rPr sz="1200" b="1" spc="-10" dirty="0">
                <a:latin typeface="Times New Roman"/>
                <a:cs typeface="Times New Roman"/>
              </a:rPr>
              <a:t> комбинированного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вида №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lang="ru-RU" sz="1200" b="1" dirty="0" smtClean="0">
                <a:latin typeface="Times New Roman"/>
                <a:cs typeface="Times New Roman"/>
              </a:rPr>
              <a:t>82</a:t>
            </a:r>
            <a:r>
              <a:rPr sz="1200" b="1" dirty="0" smtClean="0">
                <a:latin typeface="Times New Roman"/>
                <a:cs typeface="Times New Roman"/>
              </a:rPr>
              <a:t> </a:t>
            </a:r>
            <a:r>
              <a:rPr sz="1200" b="1" spc="-10" dirty="0" smtClean="0">
                <a:latin typeface="Times New Roman"/>
                <a:cs typeface="Times New Roman"/>
              </a:rPr>
              <a:t>«</a:t>
            </a:r>
            <a:r>
              <a:rPr lang="ru-RU" sz="1200" b="1" spc="-10" dirty="0" smtClean="0">
                <a:latin typeface="Times New Roman"/>
                <a:cs typeface="Times New Roman"/>
              </a:rPr>
              <a:t>Подсолнушек</a:t>
            </a:r>
            <a:r>
              <a:rPr sz="1200" b="1" spc="-10" dirty="0" smtClean="0">
                <a:latin typeface="Times New Roman"/>
                <a:cs typeface="Times New Roman"/>
              </a:rPr>
              <a:t>»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9972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Times New Roman"/>
                <a:cs typeface="Times New Roman"/>
              </a:rPr>
              <a:t>Исполнительный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комитет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г.Набережные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Челны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542665" marR="2400300" indent="-680085">
              <a:lnSpc>
                <a:spcPct val="110000"/>
              </a:lnSpc>
            </a:pPr>
            <a:r>
              <a:rPr sz="1200" b="1" dirty="0">
                <a:latin typeface="Times New Roman"/>
                <a:cs typeface="Times New Roman"/>
              </a:rPr>
              <a:t>Управление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образования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Исполнительного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комитета </a:t>
            </a:r>
            <a:r>
              <a:rPr sz="1200" b="1" dirty="0">
                <a:latin typeface="Times New Roman"/>
                <a:cs typeface="Times New Roman"/>
              </a:rPr>
              <a:t>города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Набережные</a:t>
            </a:r>
            <a:r>
              <a:rPr sz="1200" b="1" spc="-20" dirty="0">
                <a:latin typeface="Times New Roman"/>
                <a:cs typeface="Times New Roman"/>
              </a:rPr>
              <a:t> Челны</a:t>
            </a:r>
            <a:endParaRPr sz="1200" dirty="0">
              <a:latin typeface="Times New Roman"/>
              <a:cs typeface="Times New Roman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49240" y="868045"/>
            <a:ext cx="76200" cy="2209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82</Words>
  <Application>Microsoft Office PowerPoint</Application>
  <PresentationFormat>Произвольный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2025-04-27T17:07:51Z</dcterms:created>
  <dcterms:modified xsi:type="dcterms:W3CDTF">2025-04-27T17:10:31Z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2022-10-26T00:00:00Z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2025-04-27T00:00:00Z</vt:filetime>
  </property>
  <property fmtid="{D5CDD505-2E9C-101B-9397-08002B2CF9AE}" pid="5" name="Producer">
    <vt:lpwstr>www.ilovepdf.com</vt:lpwstr>
  </property>
</Properties>
</file>